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7" r:id="rId2"/>
    <p:sldId id="268" r:id="rId3"/>
    <p:sldId id="269" r:id="rId4"/>
    <p:sldId id="270" r:id="rId5"/>
    <p:sldId id="271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主再來的日子已臨近</a:t>
            </a:r>
            <a:br>
              <a:rPr lang="en-US" altLang="zh-TW" sz="4000" dirty="0"/>
            </a:br>
            <a:r>
              <a:rPr lang="zh-TW" altLang="en-US" sz="4000" dirty="0"/>
              <a:t>神的兒女當禱告儆醒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707.</a:t>
            </a:r>
            <a:r>
              <a:rPr lang="zh-TW" altLang="en-US" sz="1400" b="1" dirty="0">
                <a:latin typeface="+mj-ea"/>
                <a:ea typeface="+mj-ea"/>
              </a:rPr>
              <a:t>這是我的手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葛兆昕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218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主正呼召屬祂的兒女</a:t>
            </a:r>
            <a:br>
              <a:rPr lang="zh-TW" altLang="en-US" sz="4000" dirty="0"/>
            </a:br>
            <a:r>
              <a:rPr lang="zh-TW" altLang="en-US" sz="4000" dirty="0"/>
              <a:t>當往普天下去傳福音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707.</a:t>
            </a:r>
            <a:r>
              <a:rPr lang="zh-TW" altLang="en-US" sz="1400" b="1" dirty="0">
                <a:latin typeface="+mj-ea"/>
                <a:ea typeface="+mj-ea"/>
              </a:rPr>
              <a:t>這是我的手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葛兆昕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731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我已聽見主聲音 誰肯為我們而去</a:t>
            </a:r>
            <a:br>
              <a:rPr lang="zh-TW" altLang="en-US" sz="4000" dirty="0"/>
            </a:br>
            <a:r>
              <a:rPr lang="zh-TW" altLang="en-US" sz="4000" dirty="0"/>
              <a:t>獻上自己為活祭 是聖潔是神所喜悅的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707.</a:t>
            </a:r>
            <a:r>
              <a:rPr lang="zh-TW" altLang="en-US" sz="1400" b="1" dirty="0">
                <a:latin typeface="+mj-ea"/>
                <a:ea typeface="+mj-ea"/>
              </a:rPr>
              <a:t>這是我的手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葛兆昕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731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en-US" sz="4000" dirty="0"/>
              <a:t>主這是我的手 主這是我的心</a:t>
            </a:r>
            <a:br>
              <a:rPr lang="zh-TW" altLang="en-US" sz="4000" dirty="0"/>
            </a:br>
            <a:r>
              <a:rPr lang="zh-TW" altLang="en-US" sz="4000" dirty="0"/>
              <a:t>我完全降服祢 我全然獻給祢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707.</a:t>
            </a:r>
            <a:r>
              <a:rPr lang="zh-TW" altLang="en-US" sz="1400" b="1" dirty="0">
                <a:latin typeface="+mj-ea"/>
                <a:ea typeface="+mj-ea"/>
              </a:rPr>
              <a:t>這是我的手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葛兆昕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731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主煉淨我的手 主煉淨我的心</a:t>
            </a:r>
            <a:br>
              <a:rPr lang="zh-TW" altLang="en-US" sz="4000" dirty="0"/>
            </a:br>
            <a:r>
              <a:rPr lang="zh-TW" altLang="en-US" sz="4000" dirty="0"/>
              <a:t>我無論何往必定跟隨祢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707.</a:t>
            </a:r>
            <a:r>
              <a:rPr lang="zh-TW" altLang="en-US" sz="1400" b="1" dirty="0">
                <a:latin typeface="+mj-ea"/>
                <a:ea typeface="+mj-ea"/>
              </a:rPr>
              <a:t>這是我的手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葛兆昕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731509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35</TotalTime>
  <Words>161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主再來的日子已臨近 神的兒女當禱告儆醒</vt:lpstr>
      <vt:lpstr>主正呼召屬祂的兒女 當往普天下去傳福音</vt:lpstr>
      <vt:lpstr>我已聽見主聲音 誰肯為我們而去 獻上自己為活祭 是聖潔是神所喜悅的</vt:lpstr>
      <vt:lpstr>※主這是我的手 主這是我的心 我完全降服祢 我全然獻給祢</vt:lpstr>
      <vt:lpstr>主煉淨我的手 主煉淨我的心 我無論何往必定跟隨祢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12</cp:revision>
  <dcterms:created xsi:type="dcterms:W3CDTF">2020-03-03T07:14:47Z</dcterms:created>
  <dcterms:modified xsi:type="dcterms:W3CDTF">2021-09-01T03:57:43Z</dcterms:modified>
</cp:coreProperties>
</file>