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無人能形容 祢所賜奇妙大愛 </a:t>
            </a:r>
            <a:br>
              <a:rPr lang="zh-TW" altLang="zh-TW" sz="4000" dirty="0"/>
            </a:br>
            <a:r>
              <a:rPr lang="zh-TW" altLang="zh-TW" sz="4000" dirty="0"/>
              <a:t>祢偉大作為 世上無人能相比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708.</a:t>
            </a:r>
            <a:r>
              <a:rPr lang="zh-TW" altLang="en-US" sz="1400" b="1" dirty="0">
                <a:latin typeface="+mj-ea"/>
                <a:ea typeface="+mj-ea"/>
              </a:rPr>
              <a:t>祢是全能神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4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祢信實的愛 眷顧我一切所需 </a:t>
            </a:r>
            <a:br>
              <a:rPr lang="zh-TW" altLang="zh-TW" sz="4000" dirty="0"/>
            </a:br>
            <a:r>
              <a:rPr lang="zh-TW" altLang="zh-TW" sz="4000" dirty="0"/>
              <a:t>我高聲宣揚 唯有耶穌是救主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708.</a:t>
            </a:r>
            <a:r>
              <a:rPr lang="zh-TW" altLang="en-US" sz="1400" b="1" dirty="0">
                <a:latin typeface="+mj-ea"/>
                <a:ea typeface="+mj-ea"/>
              </a:rPr>
              <a:t>祢是全能神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218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祢是全能神 榮耀的救主 </a:t>
            </a:r>
            <a:br>
              <a:rPr lang="zh-TW" altLang="zh-TW" sz="4000" dirty="0"/>
            </a:br>
            <a:r>
              <a:rPr lang="zh-TW" altLang="zh-TW" sz="4000" dirty="0"/>
              <a:t>在寶座上祢統管萬有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708.</a:t>
            </a:r>
            <a:r>
              <a:rPr lang="zh-TW" altLang="en-US" sz="1400" b="1" dirty="0">
                <a:latin typeface="+mj-ea"/>
                <a:ea typeface="+mj-ea"/>
              </a:rPr>
              <a:t>祢是全能神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218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祢是全能神 榮耀的君王</a:t>
            </a:r>
            <a:br>
              <a:rPr lang="zh-TW" altLang="zh-TW" sz="4000"/>
            </a:br>
            <a:r>
              <a:rPr lang="zh-TW" altLang="zh-TW" sz="4000"/>
              <a:t>昨日今日一直到永遠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708.</a:t>
            </a:r>
            <a:r>
              <a:rPr lang="zh-TW" altLang="en-US" sz="1400" b="1" dirty="0">
                <a:latin typeface="+mj-ea"/>
                <a:ea typeface="+mj-ea"/>
              </a:rPr>
              <a:t>祢是全能神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218123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33</TotalTime>
  <Words>109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無人能形容 祢所賜奇妙大愛  祢偉大作為 世上無人能相比 </vt:lpstr>
      <vt:lpstr>祢信實的愛 眷顧我一切所需  我高聲宣揚 唯有耶穌是救主 </vt:lpstr>
      <vt:lpstr>※祢是全能神 榮耀的救主  在寶座上祢統管萬有</vt:lpstr>
      <vt:lpstr>祢是全能神 榮耀的君王 昨日今日一直到永遠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11</cp:revision>
  <dcterms:created xsi:type="dcterms:W3CDTF">2020-03-03T07:14:47Z</dcterms:created>
  <dcterms:modified xsi:type="dcterms:W3CDTF">2021-09-01T03:58:04Z</dcterms:modified>
</cp:coreProperties>
</file>