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8" r:id="rId3"/>
    <p:sldId id="269" r:id="rId4"/>
    <p:sldId id="27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我的心啊你要稱頌我主 </a:t>
            </a:r>
            <a:br>
              <a:rPr lang="zh-TW" altLang="zh-TW" sz="4000" dirty="0"/>
            </a:br>
            <a:r>
              <a:rPr lang="zh-TW" altLang="zh-TW" sz="4000" dirty="0"/>
              <a:t>凡在我裡面的 都要稱頌耶和華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709.</a:t>
            </a:r>
            <a:r>
              <a:rPr lang="zh-TW" altLang="en-US" sz="1400" b="1" dirty="0">
                <a:latin typeface="+mj-ea"/>
                <a:ea typeface="+mj-ea"/>
              </a:rPr>
              <a:t>祂使我滿足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21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因祂有豐盛的慈愛 眷顧我一切所需 </a:t>
            </a:r>
            <a:br>
              <a:rPr lang="zh-TW" altLang="zh-TW" sz="4000" dirty="0"/>
            </a:br>
            <a:r>
              <a:rPr lang="zh-TW" altLang="zh-TW" sz="4000" dirty="0"/>
              <a:t>以祂的恩典 使我心靈滿足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709.</a:t>
            </a:r>
            <a:r>
              <a:rPr lang="zh-TW" altLang="en-US" sz="1400" b="1" dirty="0">
                <a:latin typeface="+mj-ea"/>
                <a:ea typeface="+mj-ea"/>
              </a:rPr>
              <a:t>祂使我滿足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859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祂賜下美好祝福 使我心願能得以知足</a:t>
            </a:r>
            <a:br>
              <a:rPr lang="en-US" altLang="zh-TW" sz="4000" dirty="0"/>
            </a:br>
            <a:r>
              <a:rPr lang="zh-TW" altLang="zh-TW" sz="4000" dirty="0"/>
              <a:t>祂充滿我的靈 使我滿足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709.</a:t>
            </a:r>
            <a:r>
              <a:rPr lang="zh-TW" altLang="en-US" sz="1400" b="1" dirty="0">
                <a:latin typeface="+mj-ea"/>
                <a:ea typeface="+mj-ea"/>
              </a:rPr>
              <a:t>祂使我滿足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859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以致我一生的年日 如鷹返老還童 </a:t>
            </a:r>
            <a:br>
              <a:rPr lang="zh-TW" altLang="zh-TW" sz="4000" dirty="0"/>
            </a:br>
            <a:r>
              <a:rPr lang="zh-TW" altLang="zh-TW" sz="4000" dirty="0"/>
              <a:t>賜給我能力 如鷹展翅上騰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709.</a:t>
            </a:r>
            <a:r>
              <a:rPr lang="zh-TW" altLang="en-US" sz="1400" b="1" dirty="0">
                <a:latin typeface="+mj-ea"/>
                <a:ea typeface="+mj-ea"/>
              </a:rPr>
              <a:t>祂使我滿足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859679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34</TotalTime>
  <Words>123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我的心啊你要稱頌我主  凡在我裡面的 都要稱頌耶和華 </vt:lpstr>
      <vt:lpstr>因祂有豐盛的慈愛 眷顧我一切所需  以祂的恩典 使我心靈滿足 </vt:lpstr>
      <vt:lpstr>※祂賜下美好祝福 使我心願能得以知足 祂充滿我的靈 使我滿足</vt:lpstr>
      <vt:lpstr>以致我一生的年日 如鷹返老還童  賜給我能力 如鷹展翅上騰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12</cp:revision>
  <dcterms:created xsi:type="dcterms:W3CDTF">2020-03-03T07:14:47Z</dcterms:created>
  <dcterms:modified xsi:type="dcterms:W3CDTF">2021-09-01T03:58:22Z</dcterms:modified>
</cp:coreProperties>
</file>