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75" r:id="rId3"/>
    <p:sldId id="276" r:id="rId4"/>
    <p:sldId id="277" r:id="rId5"/>
    <p:sldId id="278" r:id="rId6"/>
    <p:sldId id="27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神的孩子 不要沮喪 舉目向上望</a:t>
            </a:r>
            <a:br>
              <a:rPr lang="zh-TW" altLang="zh-TW" sz="4000" dirty="0"/>
            </a:br>
            <a:r>
              <a:rPr lang="zh-TW" altLang="zh-TW" sz="4000" dirty="0"/>
              <a:t>神在天上 不分晝夜 時時看顧你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64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雖遇艱難 雖有愁苦 仍在祂手裡</a:t>
            </a:r>
            <a:br>
              <a:rPr lang="zh-TW" altLang="zh-TW" sz="4000" dirty="0"/>
            </a:br>
            <a:r>
              <a:rPr lang="zh-TW" altLang="zh-TW" sz="4000" dirty="0"/>
              <a:t>祂必叫萬事互相效力 使你福杯滿溢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不要看環境 不看自己 </a:t>
            </a:r>
            <a:br>
              <a:rPr lang="zh-TW" altLang="zh-TW" sz="4000" dirty="0"/>
            </a:br>
            <a:r>
              <a:rPr lang="zh-TW" altLang="zh-TW" sz="4000" dirty="0"/>
              <a:t>凡專心倚靠祂的必重新得力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每個禱告 神都垂聽 千萬別放棄 </a:t>
            </a:r>
            <a:br>
              <a:rPr lang="zh-TW" altLang="zh-TW" sz="4000" dirty="0"/>
            </a:br>
            <a:r>
              <a:rPr lang="zh-TW" altLang="zh-TW" sz="4000" dirty="0"/>
              <a:t>永遠不要忘記 你要忠心走到底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不要看環境 不看自己 </a:t>
            </a:r>
            <a:br>
              <a:rPr lang="zh-TW" altLang="zh-TW" sz="4000" dirty="0"/>
            </a:br>
            <a:r>
              <a:rPr lang="zh-TW" altLang="zh-TW" sz="4000" dirty="0"/>
              <a:t>凡耐心等候祂的必如鷹翱翔天際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神的孩子 在主愛中 得想祂安息 </a:t>
            </a:r>
            <a:br>
              <a:rPr lang="zh-TW" altLang="zh-TW" sz="4000"/>
            </a:br>
            <a:r>
              <a:rPr lang="zh-TW" altLang="zh-TW" sz="4000"/>
              <a:t>永遠不要忘記 你是神所愛孩子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711.</a:t>
            </a:r>
            <a:r>
              <a:rPr lang="zh-TW" altLang="en-US" sz="1400" b="1" dirty="0">
                <a:latin typeface="+mj-ea"/>
                <a:ea typeface="+mj-ea"/>
              </a:rPr>
              <a:t>神的孩子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曾毓蘭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</TotalTime>
  <Words>172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神的孩子 不要沮喪 舉目向上望 神在天上 不分晝夜 時時看顧你</vt:lpstr>
      <vt:lpstr>雖遇艱難 雖有愁苦 仍在祂手裡 祂必叫萬事互相效力 使你福杯滿溢</vt:lpstr>
      <vt:lpstr>※1.不要看環境 不看自己  凡專心倚靠祂的必重新得力</vt:lpstr>
      <vt:lpstr>每個禱告 神都垂聽 千萬別放棄  永遠不要忘記 你要忠心走到底</vt:lpstr>
      <vt:lpstr>※2.不要看環境 不看自己  凡耐心等候祂的必如鷹翱翔天際</vt:lpstr>
      <vt:lpstr>神的孩子 在主愛中 得想祂安息  永遠不要忘記 你是神所愛孩子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</cp:revision>
  <dcterms:created xsi:type="dcterms:W3CDTF">2020-03-03T07:14:47Z</dcterms:created>
  <dcterms:modified xsi:type="dcterms:W3CDTF">2021-09-01T03:59:13Z</dcterms:modified>
</cp:coreProperties>
</file>