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9" r:id="rId2"/>
    <p:sldId id="280" r:id="rId3"/>
    <p:sldId id="281" r:id="rId4"/>
    <p:sldId id="282" r:id="rId5"/>
    <p:sldId id="283" r:id="rId6"/>
    <p:sldId id="285" r:id="rId7"/>
    <p:sldId id="284" r:id="rId8"/>
    <p:sldId id="286" r:id="rId9"/>
    <p:sldId id="287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愛 有無限熱力 緊緊連結我和你</a:t>
            </a:r>
            <a:br>
              <a:rPr lang="zh-TW" altLang="zh-TW" sz="4000" dirty="0"/>
            </a:br>
            <a:r>
              <a:rPr lang="zh-TW" altLang="zh-TW" sz="4000" dirty="0"/>
              <a:t>真心擁抱每個生命 我們是一家人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712. Where Peace Begins-</a:t>
            </a:r>
            <a:r>
              <a:rPr lang="en-US" altLang="zh-TW" sz="1400" b="1" dirty="0" err="1">
                <a:latin typeface="+mj-ea"/>
                <a:ea typeface="+mj-ea"/>
              </a:rPr>
              <a:t>TriBe</a:t>
            </a:r>
            <a:r>
              <a:rPr lang="en-US" altLang="zh-TW" sz="1400" b="1" dirty="0">
                <a:latin typeface="+mj-ea"/>
                <a:ea typeface="+mj-ea"/>
              </a:rPr>
              <a:t> Singers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1946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用關懷撫平傷悲 生命綻放光輝</a:t>
            </a:r>
            <a:br>
              <a:rPr lang="zh-TW" altLang="zh-TW" sz="4000" dirty="0"/>
            </a:br>
            <a:r>
              <a:rPr lang="zh-TW" altLang="zh-TW" sz="4000" dirty="0"/>
              <a:t>不管多疲累 面容憔悴 我們的愛不停歇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712. Where Peace Begins-</a:t>
            </a:r>
            <a:r>
              <a:rPr lang="en-US" altLang="zh-TW" sz="1400" b="1" dirty="0" err="1">
                <a:latin typeface="+mj-ea"/>
                <a:ea typeface="+mj-ea"/>
              </a:rPr>
              <a:t>TriBe</a:t>
            </a:r>
            <a:r>
              <a:rPr lang="en-US" altLang="zh-TW" sz="1400" b="1" dirty="0">
                <a:latin typeface="+mj-ea"/>
                <a:ea typeface="+mj-ea"/>
              </a:rPr>
              <a:t> Singers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1967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說著不同的語言 卻有相同的心願</a:t>
            </a:r>
            <a:br>
              <a:rPr lang="zh-TW" altLang="zh-TW" sz="4000" dirty="0"/>
            </a:br>
            <a:r>
              <a:rPr lang="zh-TW" altLang="zh-TW" sz="4000" dirty="0"/>
              <a:t>綻放和平的花蕾 需要愛的綠葉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712. Where Peace Begins-</a:t>
            </a:r>
            <a:r>
              <a:rPr lang="en-US" altLang="zh-TW" sz="1400" b="1" dirty="0" err="1">
                <a:latin typeface="+mj-ea"/>
                <a:ea typeface="+mj-ea"/>
              </a:rPr>
              <a:t>TriBe</a:t>
            </a:r>
            <a:r>
              <a:rPr lang="en-US" altLang="zh-TW" sz="1400" b="1" dirty="0">
                <a:latin typeface="+mj-ea"/>
                <a:ea typeface="+mj-ea"/>
              </a:rPr>
              <a:t> Singers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196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讓安慰 帶走淚水 說加油 代替責備</a:t>
            </a:r>
            <a:br>
              <a:rPr lang="zh-TW" altLang="zh-TW" sz="4000" dirty="0"/>
            </a:br>
            <a:r>
              <a:rPr lang="zh-TW" altLang="zh-TW" sz="4000" dirty="0"/>
              <a:t>當夢碎 當意冷心灰 我們在你身邊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712. Where Peace Begins-</a:t>
            </a:r>
            <a:r>
              <a:rPr lang="en-US" altLang="zh-TW" sz="1400" b="1" dirty="0" err="1">
                <a:latin typeface="+mj-ea"/>
                <a:ea typeface="+mj-ea"/>
              </a:rPr>
              <a:t>TriBe</a:t>
            </a:r>
            <a:r>
              <a:rPr lang="en-US" altLang="zh-TW" sz="1400" b="1" dirty="0">
                <a:latin typeface="+mj-ea"/>
                <a:ea typeface="+mj-ea"/>
              </a:rPr>
              <a:t> Singers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1967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擁抱愛 新世界 讓和平 永不止息</a:t>
            </a:r>
            <a:br>
              <a:rPr lang="zh-TW" altLang="zh-TW" sz="4000" dirty="0"/>
            </a:br>
            <a:r>
              <a:rPr lang="zh-TW" altLang="zh-TW" sz="4000" dirty="0"/>
              <a:t>無畏狂風和暴雨 我們是一家人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712. Where Peace Begins-</a:t>
            </a:r>
            <a:r>
              <a:rPr lang="en-US" altLang="zh-TW" sz="1400" b="1" dirty="0" err="1">
                <a:latin typeface="+mj-ea"/>
                <a:ea typeface="+mj-ea"/>
              </a:rPr>
              <a:t>TriBe</a:t>
            </a:r>
            <a:r>
              <a:rPr lang="en-US" altLang="zh-TW" sz="1400" b="1" dirty="0">
                <a:latin typeface="+mj-ea"/>
                <a:ea typeface="+mj-ea"/>
              </a:rPr>
              <a:t> Singers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196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我們的心相繫 在一起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712. Where Peace Begins-</a:t>
            </a:r>
            <a:r>
              <a:rPr lang="en-US" altLang="zh-TW" sz="1400" b="1" dirty="0" err="1">
                <a:latin typeface="+mj-ea"/>
                <a:ea typeface="+mj-ea"/>
              </a:rPr>
              <a:t>TriBe</a:t>
            </a:r>
            <a:r>
              <a:rPr lang="en-US" altLang="zh-TW" sz="1400" b="1" dirty="0">
                <a:latin typeface="+mj-ea"/>
                <a:ea typeface="+mj-ea"/>
              </a:rPr>
              <a:t> Singers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805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This is where peace begins </a:t>
            </a:r>
            <a:br>
              <a:rPr lang="zh-TW" altLang="zh-TW" sz="3600" dirty="0"/>
            </a:br>
            <a:r>
              <a:rPr lang="en-US" altLang="zh-TW" sz="3600" dirty="0"/>
              <a:t>Here we sow the seeds of love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712. Where Peace Begins-</a:t>
            </a:r>
            <a:r>
              <a:rPr lang="en-US" altLang="zh-TW" sz="1400" b="1" dirty="0" err="1">
                <a:latin typeface="+mj-ea"/>
                <a:ea typeface="+mj-ea"/>
              </a:rPr>
              <a:t>TriBe</a:t>
            </a:r>
            <a:r>
              <a:rPr lang="en-US" altLang="zh-TW" sz="1400" b="1" dirty="0">
                <a:latin typeface="+mj-ea"/>
                <a:ea typeface="+mj-ea"/>
              </a:rPr>
              <a:t> Singers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1196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It all starts with our knowing</a:t>
            </a:r>
            <a:br>
              <a:rPr lang="zh-TW" altLang="zh-TW" sz="3600" dirty="0"/>
            </a:br>
            <a:r>
              <a:rPr lang="en-US" altLang="zh-TW" sz="3600" dirty="0"/>
              <a:t>We are one family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712. Where Peace Begins-</a:t>
            </a:r>
            <a:r>
              <a:rPr lang="en-US" altLang="zh-TW" sz="1400" b="1" dirty="0" err="1">
                <a:latin typeface="+mj-ea"/>
                <a:ea typeface="+mj-ea"/>
              </a:rPr>
              <a:t>TriBe</a:t>
            </a:r>
            <a:r>
              <a:rPr lang="en-US" altLang="zh-TW" sz="1400" b="1" dirty="0">
                <a:latin typeface="+mj-ea"/>
                <a:ea typeface="+mj-ea"/>
              </a:rPr>
              <a:t> Singers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219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/>
              <a:t>We </a:t>
            </a:r>
            <a:r>
              <a:rPr lang="en-US" altLang="zh-TW" sz="3600" dirty="0"/>
              <a:t>are one family under God(X3)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1044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712. Where Peace Begins-</a:t>
            </a:r>
            <a:r>
              <a:rPr lang="en-US" altLang="zh-TW" sz="1400" b="1" dirty="0" err="1">
                <a:latin typeface="+mj-ea"/>
                <a:ea typeface="+mj-ea"/>
              </a:rPr>
              <a:t>TriBe</a:t>
            </a:r>
            <a:r>
              <a:rPr lang="en-US" altLang="zh-TW" sz="1400" b="1" dirty="0">
                <a:latin typeface="+mj-ea"/>
                <a:ea typeface="+mj-ea"/>
              </a:rPr>
              <a:t> Singers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6099285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38</TotalTime>
  <Words>207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1.愛 有無限熱力 緊緊連結我和你 真心擁抱每個生命 我們是一家人</vt:lpstr>
      <vt:lpstr>用關懷撫平傷悲 生命綻放光輝 不管多疲累 面容憔悴 我們的愛不停歇</vt:lpstr>
      <vt:lpstr>2.說著不同的語言 卻有相同的心願 綻放和平的花蕾 需要愛的綠葉</vt:lpstr>
      <vt:lpstr>讓安慰 帶走淚水 說加油 代替責備 當夢碎 當意冷心灰 我們在你身邊</vt:lpstr>
      <vt:lpstr>※擁抱愛 新世界 讓和平 永不止息 無畏狂風和暴雨 我們是一家人</vt:lpstr>
      <vt:lpstr>我們的心相繫 在一起</vt:lpstr>
      <vt:lpstr>This is where peace begins  Here we sow the seeds of love</vt:lpstr>
      <vt:lpstr>It all starts with our knowing We are one family</vt:lpstr>
      <vt:lpstr>We are one family under God(X3)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</cp:revision>
  <dcterms:created xsi:type="dcterms:W3CDTF">2020-03-03T07:14:47Z</dcterms:created>
  <dcterms:modified xsi:type="dcterms:W3CDTF">2021-09-01T03:59:35Z</dcterms:modified>
</cp:coreProperties>
</file>