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6" r:id="rId3"/>
    <p:sldId id="287" r:id="rId4"/>
    <p:sldId id="28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這世上 無人能像祢</a:t>
            </a:r>
            <a:r>
              <a:rPr lang="zh-TW" altLang="en-US" sz="4000" dirty="0"/>
              <a:t> </a:t>
            </a:r>
            <a:r>
              <a:rPr lang="zh-TW" altLang="zh-TW" sz="4000" dirty="0"/>
              <a:t>是如此深深的愛我</a:t>
            </a:r>
            <a:br>
              <a:rPr lang="zh-TW" altLang="zh-TW" sz="4000" dirty="0"/>
            </a:br>
            <a:r>
              <a:rPr lang="zh-TW" altLang="zh-TW" sz="4000" dirty="0"/>
              <a:t>祢是主 從天上垂聽</a:t>
            </a:r>
            <a:r>
              <a:rPr lang="zh-TW" altLang="en-US" sz="4000" dirty="0"/>
              <a:t> </a:t>
            </a:r>
            <a:r>
              <a:rPr lang="zh-TW" altLang="zh-TW" sz="4000" dirty="0"/>
              <a:t>我內心一切的呼求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713.</a:t>
            </a:r>
            <a:r>
              <a:rPr lang="zh-TW" altLang="en-US" sz="1400" b="1" dirty="0">
                <a:latin typeface="+mj-ea"/>
                <a:ea typeface="+mj-ea"/>
              </a:rPr>
              <a:t>我全心相信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0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這世上 無人能像祢</a:t>
            </a:r>
            <a:r>
              <a:rPr lang="zh-TW" altLang="en-US" sz="4000" dirty="0"/>
              <a:t> </a:t>
            </a:r>
            <a:r>
              <a:rPr lang="zh-TW" altLang="zh-TW" sz="4000" dirty="0"/>
              <a:t>是如此深深的愛我</a:t>
            </a:r>
            <a:br>
              <a:rPr lang="zh-TW" altLang="zh-TW" sz="4000" dirty="0"/>
            </a:br>
            <a:r>
              <a:rPr lang="zh-TW" altLang="zh-TW" sz="4000" dirty="0"/>
              <a:t>祢是主 掌管我一生</a:t>
            </a:r>
            <a:r>
              <a:rPr lang="zh-TW" altLang="en-US" sz="4000" dirty="0"/>
              <a:t> </a:t>
            </a:r>
            <a:r>
              <a:rPr lang="zh-TW" altLang="zh-TW" sz="4000" dirty="0"/>
              <a:t>祢完全摸著我的心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713.</a:t>
            </a:r>
            <a:r>
              <a:rPr lang="zh-TW" altLang="en-US" sz="1400" b="1" dirty="0">
                <a:latin typeface="+mj-ea"/>
                <a:ea typeface="+mj-ea"/>
              </a:rPr>
              <a:t>我全心相信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23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我全心相信 奇妙的救主</a:t>
            </a:r>
            <a:br>
              <a:rPr lang="zh-TW" altLang="zh-TW" sz="4000" dirty="0"/>
            </a:br>
            <a:r>
              <a:rPr lang="zh-TW" altLang="zh-TW" sz="4000" dirty="0"/>
              <a:t>伸出祢雙手 恢復我生命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713.</a:t>
            </a:r>
            <a:r>
              <a:rPr lang="zh-TW" altLang="en-US" sz="1400" b="1" dirty="0">
                <a:latin typeface="+mj-ea"/>
                <a:ea typeface="+mj-ea"/>
              </a:rPr>
              <a:t>我全心相信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23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我全心相信 祢滿有能力</a:t>
            </a:r>
            <a:br>
              <a:rPr lang="zh-TW" altLang="zh-TW" sz="4000"/>
            </a:br>
            <a:r>
              <a:rPr lang="zh-TW" altLang="zh-TW" sz="4000"/>
              <a:t>伸出祢雙手 祝福我一生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713.</a:t>
            </a:r>
            <a:r>
              <a:rPr lang="zh-TW" altLang="en-US" sz="1400" b="1" dirty="0">
                <a:latin typeface="+mj-ea"/>
                <a:ea typeface="+mj-ea"/>
              </a:rPr>
              <a:t>我全心相信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236546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</TotalTime>
  <Words>129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1.這世上 無人能像祢 是如此深深的愛我 祢是主 從天上垂聽 我內心一切的呼求</vt:lpstr>
      <vt:lpstr>2.這世上 無人能像祢 是如此深深的愛我 祢是主 掌管我一生 祢完全摸著我的心</vt:lpstr>
      <vt:lpstr>※我全心相信 奇妙的救主 伸出祢雙手 恢復我生命</vt:lpstr>
      <vt:lpstr>我全心相信 祢滿有能力 伸出祢雙手 祝福我一生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16</cp:revision>
  <dcterms:created xsi:type="dcterms:W3CDTF">2020-03-03T07:14:47Z</dcterms:created>
  <dcterms:modified xsi:type="dcterms:W3CDTF">2021-09-01T04:00:10Z</dcterms:modified>
</cp:coreProperties>
</file>