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93" r:id="rId3"/>
    <p:sldId id="290" r:id="rId4"/>
    <p:sldId id="291" r:id="rId5"/>
    <p:sldId id="292" r:id="rId6"/>
    <p:sldId id="294" r:id="rId7"/>
    <p:sldId id="295" r:id="rId8"/>
    <p:sldId id="296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常聽說世界愛沒長久</a:t>
            </a:r>
            <a:br>
              <a:rPr lang="en-US" altLang="zh-TW" sz="4000" dirty="0"/>
            </a:br>
            <a:r>
              <a:rPr lang="zh-TW" altLang="zh-TW" sz="4000" dirty="0"/>
              <a:t>哪裡會有愛無盡頭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11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塵俗的愛只在乎曾擁有</a:t>
            </a:r>
            <a:br>
              <a:rPr lang="en-US" altLang="zh-TW" sz="4000" dirty="0"/>
            </a:br>
            <a:r>
              <a:rPr lang="zh-TW" altLang="zh-TW" sz="4000" dirty="0"/>
              <a:t>一刻燦爛便要走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963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而我卻相信愛是恆久</a:t>
            </a:r>
            <a:br>
              <a:rPr lang="en-US" altLang="zh-TW" sz="4000" dirty="0"/>
            </a:br>
            <a:r>
              <a:rPr lang="zh-TW" altLang="zh-TW" sz="4000" dirty="0"/>
              <a:t>遇到了祢別無所求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312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無從解釋難以明白的愛</a:t>
            </a:r>
            <a:br>
              <a:rPr lang="en-US" altLang="zh-TW" sz="4000" dirty="0"/>
            </a:br>
            <a:r>
              <a:rPr lang="zh-TW" altLang="zh-TW" sz="4000" dirty="0"/>
              <a:t>世界盡頭仍永存不朽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31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誰人受痛苦被懸掛在木頭</a:t>
            </a:r>
            <a:br>
              <a:rPr lang="zh-TW" altLang="zh-TW" sz="4000" dirty="0"/>
            </a:br>
            <a:r>
              <a:rPr lang="zh-TW" altLang="zh-TW" sz="4000" dirty="0"/>
              <a:t>至高的愛顯明於刺穿的手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31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看 血在流反映愛無保留</a:t>
            </a:r>
            <a:br>
              <a:rPr lang="zh-TW" altLang="zh-TW" sz="4000" dirty="0"/>
            </a:br>
            <a:r>
              <a:rPr lang="zh-TW" altLang="zh-TW" sz="4000" dirty="0"/>
              <a:t>不離不棄的愛到萬世不休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57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惟求奉獻生命全歸主所有</a:t>
            </a:r>
            <a:br>
              <a:rPr lang="zh-TW" altLang="zh-TW" sz="4000" dirty="0"/>
            </a:br>
            <a:r>
              <a:rPr lang="zh-TW" altLang="zh-TW" sz="4000" dirty="0"/>
              <a:t>願將一切盡獻於我主的手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579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我已決定今生再無所求</a:t>
            </a:r>
            <a:br>
              <a:rPr lang="zh-TW" altLang="zh-TW" sz="4000"/>
            </a:br>
            <a:r>
              <a:rPr lang="zh-TW" altLang="zh-TW" sz="4000"/>
              <a:t>惟望得主稱讚已足夠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715.</a:t>
            </a:r>
            <a:r>
              <a:rPr lang="zh-TW" altLang="en-US" sz="1400" b="1" dirty="0">
                <a:latin typeface="+mj-ea"/>
                <a:ea typeface="+mj-ea"/>
              </a:rPr>
              <a:t>愛是不保留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關心妍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5784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</TotalTime>
  <Words>212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常聽說世界愛沒長久 哪裡會有愛無盡頭</vt:lpstr>
      <vt:lpstr>塵俗的愛只在乎曾擁有 一刻燦爛便要走</vt:lpstr>
      <vt:lpstr>而我卻相信愛是恆久 遇到了祢別無所求</vt:lpstr>
      <vt:lpstr>無從解釋難以明白的愛 世界盡頭仍永存不朽</vt:lpstr>
      <vt:lpstr>※誰人受痛苦被懸掛在木頭 至高的愛顯明於刺穿的手</vt:lpstr>
      <vt:lpstr>看 血在流反映愛無保留 不離不棄的愛到萬世不休</vt:lpstr>
      <vt:lpstr>惟求奉獻生命全歸主所有 願將一切盡獻於我主的手</vt:lpstr>
      <vt:lpstr>我已決定今生再無所求 惟望得主稱讚已足夠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</cp:revision>
  <dcterms:created xsi:type="dcterms:W3CDTF">2020-03-03T07:14:47Z</dcterms:created>
  <dcterms:modified xsi:type="dcterms:W3CDTF">2021-09-01T04:00:52Z</dcterms:modified>
</cp:coreProperties>
</file>