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0" r:id="rId2"/>
    <p:sldId id="301" r:id="rId3"/>
    <p:sldId id="302" r:id="rId4"/>
    <p:sldId id="30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 祢是我的一切</a:t>
            </a:r>
            <a:br>
              <a:rPr lang="en-US" altLang="zh-TW" sz="4000" dirty="0"/>
            </a:br>
            <a:r>
              <a:rPr lang="zh-TW" altLang="zh-TW" sz="4000" dirty="0"/>
              <a:t>洗淨我罪 賜我新生命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717.</a:t>
            </a:r>
            <a:r>
              <a:rPr lang="zh-TW" altLang="en-US" sz="1400" b="1" dirty="0">
                <a:latin typeface="+mj-ea"/>
                <a:ea typeface="+mj-ea"/>
              </a:rPr>
              <a:t>一生永不離開祢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63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 祢是我的一切 我願全心跟隨祢 </a:t>
            </a:r>
            <a:br>
              <a:rPr lang="zh-TW" altLang="zh-TW" sz="4000" dirty="0"/>
            </a:br>
            <a:r>
              <a:rPr lang="en-US" altLang="zh-TW" sz="4000" dirty="0"/>
              <a:t> </a:t>
            </a:r>
            <a:r>
              <a:rPr lang="zh-TW" altLang="zh-TW" sz="4000" dirty="0"/>
              <a:t>一生永不離開祢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717.</a:t>
            </a:r>
            <a:r>
              <a:rPr lang="zh-TW" altLang="en-US" sz="1400" b="1" dirty="0">
                <a:latin typeface="+mj-ea"/>
                <a:ea typeface="+mj-ea"/>
              </a:rPr>
              <a:t>一生永不離開祢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93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主愛有多高 慈愛高過諸天</a:t>
            </a:r>
            <a:br>
              <a:rPr lang="zh-TW" altLang="zh-TW" sz="4000" dirty="0"/>
            </a:br>
            <a:r>
              <a:rPr lang="zh-TW" altLang="zh-TW" sz="4000" dirty="0"/>
              <a:t>憐憫有多深 深廣無限量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717.</a:t>
            </a:r>
            <a:r>
              <a:rPr lang="zh-TW" altLang="en-US" sz="1400" b="1" dirty="0">
                <a:latin typeface="+mj-ea"/>
                <a:ea typeface="+mj-ea"/>
              </a:rPr>
              <a:t>一生永不離開祢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92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恩典有多寬 寬闊超乎海洋</a:t>
            </a:r>
            <a:br>
              <a:rPr lang="zh-TW" altLang="zh-TW" sz="4000" dirty="0"/>
            </a:br>
            <a:r>
              <a:rPr lang="zh-TW" altLang="zh-TW" sz="4000" dirty="0"/>
              <a:t>我願全心跟隨祢 一生永不離開祢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717.</a:t>
            </a:r>
            <a:r>
              <a:rPr lang="zh-TW" altLang="en-US" sz="1400" b="1" dirty="0">
                <a:latin typeface="+mj-ea"/>
                <a:ea typeface="+mj-ea"/>
              </a:rPr>
              <a:t>一生永不離開祢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92443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</TotalTime>
  <Words>124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主 祢是我的一切 洗淨我罪 賜我新生命</vt:lpstr>
      <vt:lpstr>主 祢是我的一切 我願全心跟隨祢   一生永不離開祢</vt:lpstr>
      <vt:lpstr>※主愛有多高 慈愛高過諸天 憐憫有多深 深廣無限量</vt:lpstr>
      <vt:lpstr>恩典有多寬 寬闊超乎海洋 我願全心跟隨祢 一生永不離開祢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</cp:revision>
  <dcterms:created xsi:type="dcterms:W3CDTF">2020-03-03T07:14:47Z</dcterms:created>
  <dcterms:modified xsi:type="dcterms:W3CDTF">2021-09-01T04:01:48Z</dcterms:modified>
</cp:coreProperties>
</file>