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03" r:id="rId2"/>
    <p:sldId id="304" r:id="rId3"/>
    <p:sldId id="305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我願像祢 像祢的溫柔</a:t>
            </a:r>
            <a:br>
              <a:rPr lang="zh-TW" altLang="zh-TW" sz="4000" dirty="0"/>
            </a:br>
            <a:r>
              <a:rPr lang="zh-TW" altLang="zh-TW" sz="4000" dirty="0"/>
              <a:t>我願像祢 像祢的慈愛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718.</a:t>
            </a:r>
            <a:r>
              <a:rPr lang="zh-TW" altLang="en-US" sz="1400" b="1" dirty="0">
                <a:latin typeface="+mj-ea"/>
                <a:ea typeface="+mj-ea"/>
              </a:rPr>
              <a:t>我願像祢耶穌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愛修園琴與爐敬拜系列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4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我願與祢 緊緊的相連</a:t>
            </a:r>
            <a:br>
              <a:rPr lang="zh-TW" altLang="zh-TW" sz="4000" dirty="0"/>
            </a:br>
            <a:r>
              <a:rPr lang="zh-TW" altLang="zh-TW" sz="4000" dirty="0"/>
              <a:t>在祢腳前 終日等候祢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718.</a:t>
            </a:r>
            <a:r>
              <a:rPr lang="zh-TW" altLang="en-US" sz="1400" b="1" dirty="0">
                <a:latin typeface="+mj-ea"/>
                <a:ea typeface="+mj-ea"/>
              </a:rPr>
              <a:t>我願像祢耶穌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愛修園琴與爐敬拜系列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99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耶穌耶穌 祢是我所愛</a:t>
            </a:r>
            <a:r>
              <a:rPr lang="zh-TW" altLang="en-US" sz="4000" dirty="0"/>
              <a:t> </a:t>
            </a:r>
            <a:r>
              <a:rPr lang="zh-TW" altLang="zh-TW" sz="4000" dirty="0"/>
              <a:t>祢是我所求</a:t>
            </a:r>
            <a:br>
              <a:rPr lang="zh-TW" altLang="zh-TW" sz="4000" dirty="0"/>
            </a:br>
            <a:r>
              <a:rPr lang="zh-TW" altLang="zh-TW" sz="4000" dirty="0"/>
              <a:t>耶穌耶穌 獻上我心意</a:t>
            </a:r>
            <a:r>
              <a:rPr lang="zh-TW" altLang="en-US" sz="4000" dirty="0"/>
              <a:t> </a:t>
            </a:r>
            <a:r>
              <a:rPr lang="zh-TW" altLang="zh-TW" sz="4000" dirty="0"/>
              <a:t>永遠屬於祢 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718.</a:t>
            </a:r>
            <a:r>
              <a:rPr lang="zh-TW" altLang="en-US" sz="1400" b="1" dirty="0">
                <a:latin typeface="+mj-ea"/>
                <a:ea typeface="+mj-ea"/>
              </a:rPr>
              <a:t>我願像祢耶穌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愛修園琴與爐敬拜系列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994468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</TotalTime>
  <Words>113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我願像祢 像祢的溫柔 我願像祢 像祢的慈愛</vt:lpstr>
      <vt:lpstr>我願與祢 緊緊的相連 在祢腳前 終日等候祢</vt:lpstr>
      <vt:lpstr>※耶穌耶穌 祢是我所愛 祢是我所求 耶穌耶穌 獻上我心意 永遠屬於祢 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22</cp:revision>
  <dcterms:created xsi:type="dcterms:W3CDTF">2020-03-03T07:14:47Z</dcterms:created>
  <dcterms:modified xsi:type="dcterms:W3CDTF">2021-09-01T04:02:13Z</dcterms:modified>
</cp:coreProperties>
</file>