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5" r:id="rId2"/>
    <p:sldId id="306" r:id="rId3"/>
    <p:sldId id="308" r:id="rId4"/>
    <p:sldId id="30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我尋求祢 親愛的主 我思愛祢 聽祢聲音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膏油馨香 願吸引我 因祢愛情 比酒更美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719. Adonai</a:t>
            </a:r>
            <a:r>
              <a:rPr lang="zh-TW" altLang="en-US" sz="1400" b="1" dirty="0">
                <a:latin typeface="+mj-ea"/>
                <a:ea typeface="+mj-ea"/>
              </a:rPr>
              <a:t>我等候祢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愛修園琴與爐敬拜系列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994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※Oh Adonai </a:t>
            </a:r>
            <a:r>
              <a:rPr lang="zh-TW" altLang="zh-TW" sz="4000" dirty="0"/>
              <a:t>我心所愛</a:t>
            </a:r>
            <a:br>
              <a:rPr lang="en-US" altLang="zh-TW" sz="4000" dirty="0"/>
            </a:br>
            <a:r>
              <a:rPr lang="en-US" altLang="zh-TW" sz="4000" dirty="0"/>
              <a:t>Oh Adonai </a:t>
            </a:r>
            <a:r>
              <a:rPr lang="zh-TW" altLang="zh-TW" sz="4000" dirty="0"/>
              <a:t>我渴慕祢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719. Adonai</a:t>
            </a:r>
            <a:r>
              <a:rPr lang="zh-TW" altLang="en-US" sz="1400" b="1" dirty="0">
                <a:latin typeface="+mj-ea"/>
                <a:ea typeface="+mj-ea"/>
              </a:rPr>
              <a:t>我等候祢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愛修園琴與爐敬拜系列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99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求奪我心 掌管我靈</a:t>
            </a:r>
            <a:br>
              <a:rPr lang="en-US" altLang="zh-TW" sz="4000" dirty="0"/>
            </a:br>
            <a:r>
              <a:rPr lang="zh-TW" altLang="zh-TW" sz="4000" dirty="0"/>
              <a:t>我的主 我等候祢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719. Adonai</a:t>
            </a:r>
            <a:r>
              <a:rPr lang="zh-TW" altLang="en-US" sz="1400" b="1" dirty="0">
                <a:latin typeface="+mj-ea"/>
                <a:ea typeface="+mj-ea"/>
              </a:rPr>
              <a:t>我等候祢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愛修園琴與爐敬拜系列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160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我的主 我等候祢 我的主 我等候祢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719. Adonai</a:t>
            </a:r>
            <a:r>
              <a:rPr lang="zh-TW" altLang="en-US" sz="1400" b="1" dirty="0">
                <a:latin typeface="+mj-ea"/>
                <a:ea typeface="+mj-ea"/>
              </a:rPr>
              <a:t>我等候祢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愛修園琴與爐敬拜系列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99396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</TotalTime>
  <Words>138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我尋求祢 親愛的主 我思愛祢 聽祢聲音  膏油馨香 願吸引我 因祢愛情 比酒更美</vt:lpstr>
      <vt:lpstr>※Oh Adonai 我心所愛 Oh Adonai 我渴慕祢 </vt:lpstr>
      <vt:lpstr>求奪我心 掌管我靈 我的主 我等候祢</vt:lpstr>
      <vt:lpstr>§ 我的主 我等候祢 我的主 我等候祢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23</cp:revision>
  <dcterms:created xsi:type="dcterms:W3CDTF">2020-03-03T07:14:47Z</dcterms:created>
  <dcterms:modified xsi:type="dcterms:W3CDTF">2021-09-01T04:02:39Z</dcterms:modified>
</cp:coreProperties>
</file>