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7" r:id="rId2"/>
    <p:sldId id="308" r:id="rId3"/>
    <p:sldId id="309" r:id="rId4"/>
    <p:sldId id="310" r:id="rId5"/>
    <p:sldId id="311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過去曾風聞有祢</a:t>
            </a:r>
            <a:br>
              <a:rPr lang="en-US" altLang="zh-TW" sz="4000" dirty="0"/>
            </a:br>
            <a:r>
              <a:rPr lang="zh-TW" altLang="zh-TW" sz="4000" dirty="0"/>
              <a:t>如今我要親眼看見祢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720.</a:t>
            </a:r>
            <a:r>
              <a:rPr lang="zh-TW" altLang="en-US" sz="1400" b="1" dirty="0">
                <a:latin typeface="+mj-ea"/>
                <a:ea typeface="+mj-ea"/>
              </a:rPr>
              <a:t>不要只風聞有祢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天恩錄音室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993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我的眼裡充滿著自己</a:t>
            </a:r>
            <a:br>
              <a:rPr lang="en-US" altLang="zh-TW" sz="4000" dirty="0"/>
            </a:br>
            <a:r>
              <a:rPr lang="zh-TW" altLang="zh-TW" sz="4000" dirty="0"/>
              <a:t>主啊我要單單看見祢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720.</a:t>
            </a:r>
            <a:r>
              <a:rPr lang="zh-TW" altLang="en-US" sz="1400" b="1" dirty="0">
                <a:latin typeface="+mj-ea"/>
                <a:ea typeface="+mj-ea"/>
              </a:rPr>
              <a:t>不要只風聞有祢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天恩錄音室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155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不要只風聞有祢</a:t>
            </a:r>
            <a:br>
              <a:rPr lang="en-US" altLang="zh-TW" sz="4000" dirty="0"/>
            </a:br>
            <a:r>
              <a:rPr lang="zh-TW" altLang="zh-TW" sz="4000" dirty="0"/>
              <a:t>我要親眼看見祢</a:t>
            </a:r>
            <a:r>
              <a:rPr lang="en-US" altLang="zh-TW" sz="4000" dirty="0"/>
              <a:t>(x2)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720.</a:t>
            </a:r>
            <a:r>
              <a:rPr lang="zh-TW" altLang="en-US" sz="1400" b="1" dirty="0">
                <a:latin typeface="+mj-ea"/>
                <a:ea typeface="+mj-ea"/>
              </a:rPr>
              <a:t>不要只風聞有祢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天恩錄音室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155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求祢開啟我被蒙蔽的眼睛</a:t>
            </a:r>
            <a:br>
              <a:rPr lang="zh-TW" altLang="zh-TW" sz="4000" dirty="0"/>
            </a:br>
            <a:r>
              <a:rPr lang="zh-TW" altLang="zh-TW" sz="4000" dirty="0"/>
              <a:t>讓我不要總是看到自己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720.</a:t>
            </a:r>
            <a:r>
              <a:rPr lang="zh-TW" altLang="en-US" sz="1400" b="1" dirty="0">
                <a:latin typeface="+mj-ea"/>
                <a:ea typeface="+mj-ea"/>
              </a:rPr>
              <a:t>不要只風聞有祢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天恩錄音室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155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我要更認識祢 我要更親近祢</a:t>
            </a:r>
            <a:br>
              <a:rPr lang="zh-TW" altLang="zh-TW" sz="4000"/>
            </a:br>
            <a:r>
              <a:rPr lang="zh-TW" altLang="zh-TW" sz="4000"/>
              <a:t>主啊 讓我親眼看見祢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720.</a:t>
            </a:r>
            <a:r>
              <a:rPr lang="zh-TW" altLang="en-US" sz="1400" b="1" dirty="0">
                <a:latin typeface="+mj-ea"/>
                <a:ea typeface="+mj-ea"/>
              </a:rPr>
              <a:t>不要只風聞有祢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天恩錄音室 </a:t>
            </a:r>
            <a:r>
              <a:rPr lang="en-US" altLang="zh-TW" sz="1400" b="1" dirty="0" err="1">
                <a:latin typeface="+mj-ea"/>
                <a:ea typeface="+mj-ea"/>
              </a:rPr>
              <a:t>Dm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155611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44</TotalTime>
  <Words>139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過去曾風聞有祢 如今我要親眼看見祢</vt:lpstr>
      <vt:lpstr>我的眼裡充滿著自己 主啊我要單單看見祢</vt:lpstr>
      <vt:lpstr>不要只風聞有祢 我要親眼看見祢(x2)</vt:lpstr>
      <vt:lpstr>※求祢開啟我被蒙蔽的眼睛 讓我不要總是看到自己</vt:lpstr>
      <vt:lpstr>我要更認識祢 我要更親近祢 主啊 讓我親眼看見祢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24</cp:revision>
  <dcterms:created xsi:type="dcterms:W3CDTF">2020-03-03T07:14:47Z</dcterms:created>
  <dcterms:modified xsi:type="dcterms:W3CDTF">2021-09-01T04:02:57Z</dcterms:modified>
</cp:coreProperties>
</file>