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1" r:id="rId2"/>
    <p:sldId id="312" r:id="rId3"/>
    <p:sldId id="313" r:id="rId4"/>
    <p:sldId id="314" r:id="rId5"/>
    <p:sldId id="31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哦主 祢名何其美 祢作為何等可畏</a:t>
            </a:r>
            <a:br>
              <a:rPr lang="zh-TW" altLang="zh-TW" sz="4000" dirty="0"/>
            </a:br>
            <a:r>
              <a:rPr lang="zh-TW" altLang="zh-TW" sz="4000" dirty="0"/>
              <a:t>全地都要來敬拜祢 將榮耀和讚美歸祢名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721.</a:t>
            </a:r>
            <a:r>
              <a:rPr lang="zh-CN" altLang="en-US" sz="1400" b="1" dirty="0">
                <a:latin typeface="+mj-ea"/>
                <a:ea typeface="+mj-ea"/>
              </a:rPr>
              <a:t>喔主祢名何其美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155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祢榮光遮蔽諸天 頌讚充滿大地</a:t>
            </a:r>
            <a:br>
              <a:rPr lang="zh-TW" altLang="zh-TW" sz="4000" dirty="0"/>
            </a:br>
            <a:r>
              <a:rPr lang="zh-TW" altLang="zh-TW" sz="4000" dirty="0"/>
              <a:t>輝煌如同日光 手中充滿能力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721.</a:t>
            </a:r>
            <a:r>
              <a:rPr lang="zh-CN" altLang="en-US" sz="1400" b="1" dirty="0">
                <a:latin typeface="+mj-ea"/>
                <a:ea typeface="+mj-ea"/>
              </a:rPr>
              <a:t>喔主祢名何其美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616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祢榮光遮蔽諸天</a:t>
            </a:r>
            <a:br>
              <a:rPr lang="en-US" altLang="zh-TW" sz="4000" dirty="0"/>
            </a:br>
            <a:r>
              <a:rPr lang="zh-TW" altLang="zh-TW" sz="4000" dirty="0"/>
              <a:t>頌讚充滿大地 頌讚充滿大地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721.</a:t>
            </a:r>
            <a:r>
              <a:rPr lang="zh-CN" altLang="en-US" sz="1400" b="1" dirty="0">
                <a:latin typeface="+mj-ea"/>
                <a:ea typeface="+mj-ea"/>
              </a:rPr>
              <a:t>喔主祢名何其美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61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頌讚充滿大地 頌讚 頌讚 </a:t>
            </a:r>
            <a:br>
              <a:rPr lang="zh-TW" altLang="zh-TW" sz="4000" dirty="0"/>
            </a:br>
            <a:r>
              <a:rPr lang="zh-TW" altLang="zh-TW" sz="4000" dirty="0"/>
              <a:t>頌讚充滿大地（充滿大地）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721.</a:t>
            </a:r>
            <a:r>
              <a:rPr lang="zh-CN" altLang="en-US" sz="1400" b="1" dirty="0">
                <a:latin typeface="+mj-ea"/>
                <a:ea typeface="+mj-ea"/>
              </a:rPr>
              <a:t>喔主祢名何其美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61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頌讚</a:t>
            </a:r>
            <a:r>
              <a:rPr lang="zh-TW" altLang="zh-TW" sz="4000" dirty="0"/>
              <a:t>充滿大地（充滿大地）</a:t>
            </a:r>
            <a:br>
              <a:rPr lang="zh-TW" altLang="zh-TW" sz="4000" dirty="0"/>
            </a:br>
            <a:r>
              <a:rPr lang="zh-TW" altLang="zh-TW" sz="4000" dirty="0"/>
              <a:t>充滿大地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721.</a:t>
            </a:r>
            <a:r>
              <a:rPr lang="zh-CN" altLang="en-US" sz="1400" b="1" dirty="0">
                <a:latin typeface="+mj-ea"/>
                <a:ea typeface="+mj-ea"/>
              </a:rPr>
              <a:t>喔主祢名何其美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218838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</TotalTime>
  <Words>138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哦主 祢名何其美 祢作為何等可畏 全地都要來敬拜祢 將榮耀和讚美歸祢名</vt:lpstr>
      <vt:lpstr>※祢榮光遮蔽諸天 頌讚充滿大地 輝煌如同日光 手中充滿能力</vt:lpstr>
      <vt:lpstr>祢榮光遮蔽諸天 頌讚充滿大地 頌讚充滿大地</vt:lpstr>
      <vt:lpstr>§ 頌讚充滿大地 頌讚 頌讚  頌讚充滿大地（充滿大地）</vt:lpstr>
      <vt:lpstr>頌讚充滿大地（充滿大地） 充滿大地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</cp:revision>
  <dcterms:created xsi:type="dcterms:W3CDTF">2020-03-03T07:14:47Z</dcterms:created>
  <dcterms:modified xsi:type="dcterms:W3CDTF">2021-09-01T04:03:16Z</dcterms:modified>
</cp:coreProperties>
</file>