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5" r:id="rId2"/>
    <p:sldId id="316" r:id="rId3"/>
    <p:sldId id="317" r:id="rId4"/>
    <p:sldId id="318" r:id="rId5"/>
    <p:sldId id="319" r:id="rId6"/>
    <p:sldId id="320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耶穌聖潔公義救主</a:t>
            </a:r>
            <a:br>
              <a:rPr lang="en-US" altLang="zh-TW" sz="4000" dirty="0"/>
            </a:br>
            <a:r>
              <a:rPr lang="zh-TW" altLang="zh-TW" sz="4000" dirty="0"/>
              <a:t>彰顯神的智慧能力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722.</a:t>
            </a:r>
            <a:r>
              <a:rPr lang="zh-CN" altLang="en-US" sz="1400" b="1" dirty="0">
                <a:latin typeface="+mj-ea"/>
                <a:ea typeface="+mj-ea"/>
              </a:rPr>
              <a:t>盡情的敬拜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218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祢的愛是何等長闊高深</a:t>
            </a:r>
            <a:br>
              <a:rPr lang="en-US" altLang="zh-TW" sz="4000" dirty="0"/>
            </a:br>
            <a:r>
              <a:rPr lang="zh-TW" altLang="zh-TW" sz="4000" dirty="0"/>
              <a:t>滿有豐富無窮的恩典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722.</a:t>
            </a:r>
            <a:r>
              <a:rPr lang="zh-CN" altLang="en-US" sz="1400" b="1" dirty="0">
                <a:latin typeface="+mj-ea"/>
                <a:ea typeface="+mj-ea"/>
              </a:rPr>
              <a:t>盡情的敬拜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874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耶穌權柄統管萬有</a:t>
            </a:r>
            <a:br>
              <a:rPr lang="en-US" altLang="zh-TW" sz="4000" dirty="0"/>
            </a:br>
            <a:r>
              <a:rPr lang="zh-TW" altLang="zh-TW" sz="4000" dirty="0"/>
              <a:t>配得榮耀尊貴頌讚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722.</a:t>
            </a:r>
            <a:r>
              <a:rPr lang="zh-CN" altLang="en-US" sz="1400" b="1" dirty="0">
                <a:latin typeface="+mj-ea"/>
                <a:ea typeface="+mj-ea"/>
              </a:rPr>
              <a:t>盡情的敬拜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874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我以心靈誠實盡情敬拜</a:t>
            </a:r>
            <a:br>
              <a:rPr lang="en-US" altLang="zh-TW" sz="4000" dirty="0"/>
            </a:br>
            <a:r>
              <a:rPr lang="zh-TW" altLang="zh-TW" sz="4000" dirty="0"/>
              <a:t>坐在寶座上深愛我的主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722.</a:t>
            </a:r>
            <a:r>
              <a:rPr lang="zh-CN" altLang="en-US" sz="1400" b="1" dirty="0">
                <a:latin typeface="+mj-ea"/>
                <a:ea typeface="+mj-ea"/>
              </a:rPr>
              <a:t>盡情的敬拜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874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舉起我的心來敬拜祢</a:t>
            </a:r>
            <a:br>
              <a:rPr lang="en-US" altLang="zh-TW" sz="4000" dirty="0"/>
            </a:br>
            <a:r>
              <a:rPr lang="zh-TW" altLang="zh-TW" sz="4000" dirty="0"/>
              <a:t>用生命來回應祢的愛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722.</a:t>
            </a:r>
            <a:r>
              <a:rPr lang="zh-CN" altLang="en-US" sz="1400" b="1" dirty="0">
                <a:latin typeface="+mj-ea"/>
                <a:ea typeface="+mj-ea"/>
              </a:rPr>
              <a:t>盡情的敬拜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874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哦 我的主 讓我單單在乎祢</a:t>
            </a:r>
            <a:br>
              <a:rPr lang="en-US" altLang="zh-TW" sz="4000" dirty="0"/>
            </a:br>
            <a:r>
              <a:rPr lang="zh-TW" altLang="zh-TW" sz="4000" dirty="0"/>
              <a:t>盡情地敬拜祢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722.</a:t>
            </a:r>
            <a:r>
              <a:rPr lang="zh-CN" altLang="en-US" sz="1400" b="1" dirty="0">
                <a:latin typeface="+mj-ea"/>
                <a:ea typeface="+mj-ea"/>
              </a:rPr>
              <a:t>盡情的敬拜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874403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47</TotalTime>
  <Words>171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耶穌聖潔公義救主 彰顯神的智慧能力</vt:lpstr>
      <vt:lpstr>祢的愛是何等長闊高深 滿有豐富無窮的恩典</vt:lpstr>
      <vt:lpstr>耶穌權柄統管萬有 配得榮耀尊貴頌讚 </vt:lpstr>
      <vt:lpstr>我以心靈誠實盡情敬拜 坐在寶座上深愛我的主 </vt:lpstr>
      <vt:lpstr>※舉起我的心來敬拜祢 用生命來回應祢的愛</vt:lpstr>
      <vt:lpstr>哦 我的主 讓我單單在乎祢 盡情地敬拜祢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26</cp:revision>
  <dcterms:created xsi:type="dcterms:W3CDTF">2020-03-03T07:14:47Z</dcterms:created>
  <dcterms:modified xsi:type="dcterms:W3CDTF">2021-09-01T04:03:38Z</dcterms:modified>
</cp:coreProperties>
</file>