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320" r:id="rId2"/>
    <p:sldId id="321" r:id="rId3"/>
    <p:sldId id="322" r:id="rId4"/>
    <p:sldId id="323" r:id="rId5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1008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十字架的愛 深深感動我</a:t>
            </a:r>
            <a:br>
              <a:rPr lang="zh-TW" altLang="zh-TW" sz="4000" dirty="0"/>
            </a:br>
            <a:r>
              <a:rPr lang="zh-TW" altLang="zh-TW" sz="4000" dirty="0"/>
              <a:t>耶穌為我捨命 祢愛更新我 恢復我生命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464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723.</a:t>
            </a:r>
            <a:r>
              <a:rPr lang="zh-TW" altLang="en-US" sz="1400" b="1" dirty="0">
                <a:latin typeface="+mj-ea"/>
                <a:ea typeface="+mj-ea"/>
              </a:rPr>
              <a:t>耶穌我的良人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王政偉自創曲 </a:t>
            </a:r>
            <a:r>
              <a:rPr lang="en-US" altLang="zh-TW" sz="1400" b="1" dirty="0">
                <a:latin typeface="+mj-ea"/>
                <a:ea typeface="+mj-ea"/>
              </a:rPr>
              <a:t>F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88744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背起十字架 與耶穌同行</a:t>
            </a:r>
            <a:br>
              <a:rPr lang="zh-TW" altLang="zh-TW" sz="4000" dirty="0"/>
            </a:br>
            <a:r>
              <a:rPr lang="zh-TW" altLang="zh-TW" sz="4000" dirty="0"/>
              <a:t>一生永不回頭 回應祢呼召 一生跟隨祢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464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723.</a:t>
            </a:r>
            <a:r>
              <a:rPr lang="zh-TW" altLang="en-US" sz="1400" b="1" dirty="0">
                <a:latin typeface="+mj-ea"/>
                <a:ea typeface="+mj-ea"/>
              </a:rPr>
              <a:t>耶穌我的良人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王政偉自創曲 </a:t>
            </a:r>
            <a:r>
              <a:rPr lang="en-US" altLang="zh-TW" sz="1400" b="1" dirty="0">
                <a:latin typeface="+mj-ea"/>
                <a:ea typeface="+mj-ea"/>
              </a:rPr>
              <a:t>F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40842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※</a:t>
            </a:r>
            <a:r>
              <a:rPr lang="zh-TW" altLang="zh-TW" sz="4000" dirty="0"/>
              <a:t>耶穌祢是我的良人 祢的愛吸引我 </a:t>
            </a:r>
            <a:br>
              <a:rPr lang="zh-TW" altLang="zh-TW" sz="4000" dirty="0"/>
            </a:br>
            <a:r>
              <a:rPr lang="zh-TW" altLang="zh-TW" sz="4000" dirty="0"/>
              <a:t>我就快跑跟隨祢 祢的愛情比酒更美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464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723.</a:t>
            </a:r>
            <a:r>
              <a:rPr lang="zh-TW" altLang="en-US" sz="1400" b="1" dirty="0">
                <a:latin typeface="+mj-ea"/>
                <a:ea typeface="+mj-ea"/>
              </a:rPr>
              <a:t>耶穌我的良人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王政偉自創曲 </a:t>
            </a:r>
            <a:r>
              <a:rPr lang="en-US" altLang="zh-TW" sz="1400" b="1" dirty="0">
                <a:latin typeface="+mj-ea"/>
                <a:ea typeface="+mj-ea"/>
              </a:rPr>
              <a:t>F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40842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§</a:t>
            </a:r>
            <a:r>
              <a:rPr lang="zh-TW" altLang="en-US" sz="4000" dirty="0"/>
              <a:t> </a:t>
            </a:r>
            <a:r>
              <a:rPr lang="zh-TW" altLang="zh-TW" sz="4000" dirty="0"/>
              <a:t>世上萬物都成糞土</a:t>
            </a:r>
            <a:r>
              <a:rPr lang="zh-TW" altLang="en-US" sz="4000" dirty="0"/>
              <a:t> </a:t>
            </a:r>
            <a:r>
              <a:rPr lang="zh-TW" altLang="zh-TW" sz="4000" dirty="0"/>
              <a:t>基督是我至寶</a:t>
            </a:r>
            <a:br>
              <a:rPr lang="zh-TW" altLang="zh-TW" sz="4000" dirty="0"/>
            </a:br>
            <a:r>
              <a:rPr lang="zh-TW" altLang="zh-TW" sz="4000" dirty="0"/>
              <a:t>放下一切 獻上自己</a:t>
            </a:r>
            <a:r>
              <a:rPr lang="zh-TW" altLang="en-US" sz="4000" dirty="0"/>
              <a:t> </a:t>
            </a:r>
            <a:r>
              <a:rPr lang="zh-TW" altLang="zh-TW" sz="4000" dirty="0"/>
              <a:t>為要得著基督</a:t>
            </a:r>
            <a:r>
              <a:rPr lang="en-US" altLang="zh-TW" sz="4000" dirty="0"/>
              <a:t>(X2)</a:t>
            </a:r>
            <a:endParaRPr lang="zh-TW" altLang="zh-TW" sz="4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464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723.</a:t>
            </a:r>
            <a:r>
              <a:rPr lang="zh-TW" altLang="en-US" sz="1400" b="1" dirty="0">
                <a:latin typeface="+mj-ea"/>
                <a:ea typeface="+mj-ea"/>
              </a:rPr>
              <a:t>耶穌我的良人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王政偉自創曲 </a:t>
            </a:r>
            <a:r>
              <a:rPr lang="en-US" altLang="zh-TW" sz="1400" b="1" dirty="0">
                <a:latin typeface="+mj-ea"/>
                <a:ea typeface="+mj-ea"/>
              </a:rPr>
              <a:t>F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40842089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48</TotalTime>
  <Words>136</Words>
  <Application>Microsoft Office PowerPoint</Application>
  <PresentationFormat>如螢幕大小 (16:9)</PresentationFormat>
  <Paragraphs>8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微軟正黑體</vt:lpstr>
      <vt:lpstr>Arial</vt:lpstr>
      <vt:lpstr>Calibri</vt:lpstr>
      <vt:lpstr>Times New Roman</vt:lpstr>
      <vt:lpstr>敬拜</vt:lpstr>
      <vt:lpstr>十字架的愛 深深感動我 耶穌為我捨命 祢愛更新我 恢復我生命</vt:lpstr>
      <vt:lpstr>背起十字架 與耶穌同行 一生永不回頭 回應祢呼召 一生跟隨祢</vt:lpstr>
      <vt:lpstr>※耶穌祢是我的良人 祢的愛吸引我  我就快跑跟隨祢 祢的愛情比酒更美</vt:lpstr>
      <vt:lpstr>§ 世上萬物都成糞土 基督是我至寶 放下一切 獻上自己 為要得著基督(X2)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ASUS</cp:lastModifiedBy>
  <cp:revision>27</cp:revision>
  <dcterms:created xsi:type="dcterms:W3CDTF">2020-03-03T07:14:47Z</dcterms:created>
  <dcterms:modified xsi:type="dcterms:W3CDTF">2021-09-01T04:03:55Z</dcterms:modified>
</cp:coreProperties>
</file>