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6" r:id="rId2"/>
    <p:sldId id="327" r:id="rId3"/>
    <p:sldId id="328" r:id="rId4"/>
    <p:sldId id="32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耶穌祢能使瞎眼看見</a:t>
            </a:r>
            <a:br>
              <a:rPr lang="en-US" altLang="zh-TW" sz="4000" dirty="0"/>
            </a:br>
            <a:r>
              <a:rPr lang="zh-TW" altLang="zh-TW" sz="4000" dirty="0"/>
              <a:t>耶穌祢能醫治傷心人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725.</a:t>
            </a:r>
            <a:r>
              <a:rPr lang="zh-TW" altLang="en-US" sz="1400" b="1" dirty="0">
                <a:latin typeface="+mj-ea"/>
                <a:ea typeface="+mj-ea"/>
              </a:rPr>
              <a:t>唯有耶穌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330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耶穌祢有權柄釋放</a:t>
            </a:r>
            <a:br>
              <a:rPr lang="en-US" altLang="zh-TW" sz="4000" dirty="0"/>
            </a:br>
            <a:r>
              <a:rPr lang="zh-TW" altLang="zh-TW" sz="4000" dirty="0"/>
              <a:t>叫不可能變為可能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725.</a:t>
            </a:r>
            <a:r>
              <a:rPr lang="zh-TW" altLang="en-US" sz="1400" b="1" dirty="0">
                <a:latin typeface="+mj-ea"/>
                <a:ea typeface="+mj-ea"/>
              </a:rPr>
              <a:t>唯有耶穌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51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唯有耶穌 掌管天地萬有 </a:t>
            </a:r>
            <a:br>
              <a:rPr lang="zh-TW" altLang="zh-TW" sz="4000" dirty="0"/>
            </a:br>
            <a:r>
              <a:rPr lang="zh-TW" altLang="zh-TW" sz="4000" dirty="0"/>
              <a:t>唯有耶穌 能使水變成酒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725.</a:t>
            </a:r>
            <a:r>
              <a:rPr lang="zh-TW" altLang="en-US" sz="1400" b="1" dirty="0">
                <a:latin typeface="+mj-ea"/>
                <a:ea typeface="+mj-ea"/>
              </a:rPr>
              <a:t>唯有耶穌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51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叫狂風巨浪平息 大能赦罪行神蹟 </a:t>
            </a:r>
            <a:br>
              <a:rPr lang="zh-TW" altLang="zh-TW" sz="4000"/>
            </a:br>
            <a:r>
              <a:rPr lang="zh-TW" altLang="zh-TW" sz="4000"/>
              <a:t>耶穌無人與祢相比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725.</a:t>
            </a:r>
            <a:r>
              <a:rPr lang="zh-TW" altLang="en-US" sz="1400" b="1" dirty="0">
                <a:latin typeface="+mj-ea"/>
                <a:ea typeface="+mj-ea"/>
              </a:rPr>
              <a:t>唯有耶穌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51547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50</TotalTime>
  <Words>93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耶穌祢能使瞎眼看見 耶穌祢能醫治傷心人</vt:lpstr>
      <vt:lpstr>耶穌祢有權柄釋放 叫不可能變為可能</vt:lpstr>
      <vt:lpstr>※唯有耶穌 掌管天地萬有  唯有耶穌 能使水變成酒</vt:lpstr>
      <vt:lpstr>叫狂風巨浪平息 大能赦罪行神蹟  耶穌無人與祢相比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29</cp:revision>
  <dcterms:created xsi:type="dcterms:W3CDTF">2020-03-03T07:14:47Z</dcterms:created>
  <dcterms:modified xsi:type="dcterms:W3CDTF">2021-09-01T04:04:43Z</dcterms:modified>
</cp:coreProperties>
</file>