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30" r:id="rId2"/>
    <p:sldId id="329" r:id="rId3"/>
    <p:sldId id="331" r:id="rId4"/>
    <p:sldId id="332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聖哉聖哉全地唱 昔在今在以後永在</a:t>
            </a:r>
            <a:br>
              <a:rPr lang="zh-TW" altLang="zh-TW" sz="4000" dirty="0"/>
            </a:br>
            <a:r>
              <a:rPr lang="zh-TW" altLang="zh-TW" sz="4000" dirty="0"/>
              <a:t>聖哉聖哉全能神 永遠在寶座上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726.</a:t>
            </a:r>
            <a:r>
              <a:rPr lang="zh-TW" altLang="en-US" sz="1400" b="1" dirty="0">
                <a:latin typeface="+mj-ea"/>
                <a:ea typeface="+mj-ea"/>
              </a:rPr>
              <a:t>祢是配得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760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祢是配得 配得 配得尊崇和讚美</a:t>
            </a:r>
            <a:br>
              <a:rPr lang="zh-TW" altLang="zh-TW" sz="4000" dirty="0"/>
            </a:br>
            <a:r>
              <a:rPr lang="zh-TW" altLang="zh-TW" sz="4000" dirty="0"/>
              <a:t>祢是配得 配得 萬物敬拜祢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726.</a:t>
            </a:r>
            <a:r>
              <a:rPr lang="zh-TW" altLang="en-US" sz="1400" b="1" dirty="0">
                <a:latin typeface="+mj-ea"/>
                <a:ea typeface="+mj-ea"/>
              </a:rPr>
              <a:t>祢是配得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29515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祢是聖潔 聖潔 聖潔榮光在全地</a:t>
            </a:r>
            <a:br>
              <a:rPr lang="zh-TW" altLang="zh-TW" sz="4000" dirty="0"/>
            </a:br>
            <a:r>
              <a:rPr lang="zh-TW" altLang="zh-TW" sz="4000" dirty="0"/>
              <a:t>祢是聖潔 聖潔 以聖潔妝飾敬拜祢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726.</a:t>
            </a:r>
            <a:r>
              <a:rPr lang="zh-TW" altLang="en-US" sz="1400" b="1" dirty="0">
                <a:latin typeface="+mj-ea"/>
                <a:ea typeface="+mj-ea"/>
              </a:rPr>
              <a:t>祢是配得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3760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zh-TW" altLang="zh-TW" sz="4000"/>
              <a:t>願</a:t>
            </a:r>
            <a:r>
              <a:rPr lang="zh-TW" altLang="zh-TW" sz="4000" dirty="0"/>
              <a:t>尊貴榮耀權柄和能力 都歸全能神 </a:t>
            </a:r>
            <a:br>
              <a:rPr lang="zh-TW" altLang="zh-TW" sz="4000" dirty="0"/>
            </a:br>
            <a:r>
              <a:rPr lang="zh-TW" altLang="zh-TW" sz="4000" dirty="0"/>
              <a:t>願各族各方萬國和萬邦 敬拜神羔羊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726.</a:t>
            </a:r>
            <a:r>
              <a:rPr lang="zh-TW" altLang="en-US" sz="1400" b="1" dirty="0">
                <a:latin typeface="+mj-ea"/>
                <a:ea typeface="+mj-ea"/>
              </a:rPr>
              <a:t>祢是配得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464383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51</TotalTime>
  <Words>139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聖哉聖哉全地唱 昔在今在以後永在 聖哉聖哉全能神 永遠在寶座上</vt:lpstr>
      <vt:lpstr>※祢是配得 配得 配得尊崇和讚美 祢是配得 配得 萬物敬拜祢</vt:lpstr>
      <vt:lpstr>祢是聖潔 聖潔 聖潔榮光在全地 祢是聖潔 聖潔 以聖潔妝飾敬拜祢</vt:lpstr>
      <vt:lpstr>§ 願尊貴榮耀權柄和能力 都歸全能神  願各族各方萬國和萬邦 敬拜神羔羊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30</cp:revision>
  <dcterms:created xsi:type="dcterms:W3CDTF">2020-03-03T07:14:47Z</dcterms:created>
  <dcterms:modified xsi:type="dcterms:W3CDTF">2021-09-01T04:05:00Z</dcterms:modified>
</cp:coreProperties>
</file>