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36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因為有祢 我揮別過去</a:t>
            </a:r>
            <a:br>
              <a:rPr lang="en-US" altLang="zh-TW" sz="4000" dirty="0"/>
            </a:br>
            <a:r>
              <a:rPr lang="zh-TW" altLang="zh-TW" sz="4000" dirty="0"/>
              <a:t>因為有祢 生命能延續</a:t>
            </a:r>
            <a:r>
              <a:rPr lang="en-US" altLang="zh-TW" sz="4000" dirty="0"/>
              <a:t> 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728.</a:t>
            </a:r>
            <a:r>
              <a:rPr lang="zh-TW" altLang="en-US" sz="1400" b="1" dirty="0">
                <a:latin typeface="+mj-ea"/>
                <a:ea typeface="+mj-ea"/>
              </a:rPr>
              <a:t>因為有祢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城市豐收敬拜讚美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38750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因為有祢 我不再有恐懼</a:t>
            </a:r>
            <a:br>
              <a:rPr lang="en-US" altLang="zh-TW" sz="4000" dirty="0"/>
            </a:br>
            <a:r>
              <a:rPr lang="zh-TW" altLang="zh-TW" sz="4000" dirty="0"/>
              <a:t>心能夠得安息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728.</a:t>
            </a:r>
            <a:r>
              <a:rPr lang="zh-TW" altLang="en-US" sz="1400" b="1" dirty="0">
                <a:latin typeface="+mj-ea"/>
                <a:ea typeface="+mj-ea"/>
              </a:rPr>
              <a:t>因為有祢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城市豐收敬拜讚美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398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因為有祢 罪已得潔淨</a:t>
            </a:r>
            <a:br>
              <a:rPr lang="en-US" altLang="zh-TW" sz="4000" dirty="0"/>
            </a:br>
            <a:r>
              <a:rPr lang="zh-TW" altLang="zh-TW" sz="4000" dirty="0"/>
              <a:t>因為有祢 恩典豐沛如雨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728.</a:t>
            </a:r>
            <a:r>
              <a:rPr lang="zh-TW" altLang="en-US" sz="1400" b="1" dirty="0">
                <a:latin typeface="+mj-ea"/>
                <a:ea typeface="+mj-ea"/>
              </a:rPr>
              <a:t>因為有祢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城市豐收敬拜讚美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6557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因為有祢 生命有新旋律</a:t>
            </a:r>
            <a:br>
              <a:rPr lang="en-US" altLang="zh-TW" sz="4000" dirty="0"/>
            </a:br>
            <a:r>
              <a:rPr lang="zh-TW" altLang="zh-TW" sz="4000" dirty="0"/>
              <a:t>祢已釋放我心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728.</a:t>
            </a:r>
            <a:r>
              <a:rPr lang="zh-TW" altLang="en-US" sz="1400" b="1" dirty="0">
                <a:latin typeface="+mj-ea"/>
                <a:ea typeface="+mj-ea"/>
              </a:rPr>
              <a:t>因為有祢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城市豐收敬拜讚美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65577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3.</a:t>
            </a:r>
            <a:r>
              <a:rPr lang="zh-TW" altLang="zh-TW" sz="4000" dirty="0"/>
              <a:t>因為有祢 軟弱的能剛強</a:t>
            </a:r>
            <a:br>
              <a:rPr lang="zh-TW" altLang="zh-TW" sz="4000" dirty="0"/>
            </a:br>
            <a:r>
              <a:rPr lang="zh-TW" altLang="zh-TW" sz="4000" dirty="0"/>
              <a:t>因為有祢 破碎的能歌唱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728.</a:t>
            </a:r>
            <a:r>
              <a:rPr lang="zh-TW" altLang="en-US" sz="1400" b="1" dirty="0">
                <a:latin typeface="+mj-ea"/>
                <a:ea typeface="+mj-ea"/>
              </a:rPr>
              <a:t>因為有祢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城市豐收敬拜讚美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65577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因為有祢 心中充滿盼望</a:t>
            </a:r>
            <a:br>
              <a:rPr lang="en-US" altLang="zh-TW" sz="4000" dirty="0"/>
            </a:br>
            <a:r>
              <a:rPr lang="zh-TW" altLang="zh-TW" sz="4000" dirty="0"/>
              <a:t>我能活出夢想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728.</a:t>
            </a:r>
            <a:r>
              <a:rPr lang="zh-TW" altLang="en-US" sz="1400" b="1" dirty="0">
                <a:latin typeface="+mj-ea"/>
                <a:ea typeface="+mj-ea"/>
              </a:rPr>
              <a:t>因為有祢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城市豐收敬拜讚美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65577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無盡的愛毫無保留 主祢寶血為我而流</a:t>
            </a:r>
            <a:r>
              <a:rPr lang="en-US" altLang="zh-TW" sz="4000" dirty="0"/>
              <a:t> </a:t>
            </a:r>
            <a:br>
              <a:rPr lang="zh-TW" altLang="zh-TW" sz="4000" dirty="0"/>
            </a:br>
            <a:r>
              <a:rPr lang="zh-TW" altLang="zh-TW" sz="4000" dirty="0"/>
              <a:t>如今我能得著自由 因耶穌拯救我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728.</a:t>
            </a:r>
            <a:r>
              <a:rPr lang="zh-TW" altLang="en-US" sz="1400" b="1" dirty="0">
                <a:latin typeface="+mj-ea"/>
                <a:ea typeface="+mj-ea"/>
              </a:rPr>
              <a:t>因為有祢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城市豐收敬拜讚美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63375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 dirty="0"/>
              <a:t> </a:t>
            </a:r>
            <a:r>
              <a:rPr lang="zh-TW" altLang="zh-TW" sz="4000" dirty="0"/>
              <a:t>天堂門今敞開 神大能降下來 </a:t>
            </a:r>
            <a:br>
              <a:rPr lang="zh-TW" altLang="zh-TW" sz="4000" dirty="0"/>
            </a:br>
            <a:r>
              <a:rPr lang="zh-TW" altLang="zh-TW" sz="4000" dirty="0"/>
              <a:t>神百姓近前來 宣揚主愛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728.</a:t>
            </a:r>
            <a:r>
              <a:rPr lang="zh-TW" altLang="en-US" sz="1400" b="1" dirty="0">
                <a:latin typeface="+mj-ea"/>
                <a:ea typeface="+mj-ea"/>
              </a:rPr>
              <a:t>因為有祢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城市豐收敬拜讚美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63375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天堂門今敞開 神百姓來敬拜</a:t>
            </a:r>
            <a:br>
              <a:rPr lang="en-US" altLang="zh-TW" sz="4000"/>
            </a:br>
            <a:r>
              <a:rPr lang="zh-TW" altLang="zh-TW" sz="4000"/>
              <a:t>全能</a:t>
            </a:r>
            <a:r>
              <a:rPr lang="zh-TW" altLang="zh-TW" sz="4000" dirty="0"/>
              <a:t>神已同在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728.</a:t>
            </a:r>
            <a:r>
              <a:rPr lang="zh-TW" altLang="en-US" sz="1400" b="1" dirty="0">
                <a:latin typeface="+mj-ea"/>
                <a:ea typeface="+mj-ea"/>
              </a:rPr>
              <a:t>因為有祢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城市豐收敬拜讚美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37181439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54</TotalTime>
  <Words>265</Words>
  <Application>Microsoft Office PowerPoint</Application>
  <PresentationFormat>如螢幕大小 (16:9)</PresentationFormat>
  <Paragraphs>18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Calibri</vt:lpstr>
      <vt:lpstr>Times New Roman</vt:lpstr>
      <vt:lpstr>敬拜</vt:lpstr>
      <vt:lpstr>1.因為有祢 我揮別過去 因為有祢 生命能延續 </vt:lpstr>
      <vt:lpstr>因為有祢 我不再有恐懼 心能夠得安息</vt:lpstr>
      <vt:lpstr>2.因為有祢 罪已得潔淨 因為有祢 恩典豐沛如雨</vt:lpstr>
      <vt:lpstr>因為有祢 生命有新旋律 祢已釋放我心</vt:lpstr>
      <vt:lpstr>3.因為有祢 軟弱的能剛強 因為有祢 破碎的能歌唱</vt:lpstr>
      <vt:lpstr>因為有祢 心中充滿盼望 我能活出夢想</vt:lpstr>
      <vt:lpstr>※無盡的愛毫無保留 主祢寶血為我而流  如今我能得著自由 因耶穌拯救我</vt:lpstr>
      <vt:lpstr>§ 天堂門今敞開 神大能降下來  神百姓近前來 宣揚主愛</vt:lpstr>
      <vt:lpstr>天堂門今敞開 神百姓來敬拜 全能神已同在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32</cp:revision>
  <dcterms:created xsi:type="dcterms:W3CDTF">2020-03-03T07:14:47Z</dcterms:created>
  <dcterms:modified xsi:type="dcterms:W3CDTF">2021-09-01T04:05:39Z</dcterms:modified>
</cp:coreProperties>
</file>