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4" r:id="rId2"/>
    <p:sldId id="345" r:id="rId3"/>
    <p:sldId id="346" r:id="rId4"/>
    <p:sldId id="34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我要唱耶和華的大慈愛到永遠</a:t>
            </a:r>
            <a:br>
              <a:rPr lang="en-US" altLang="zh-TW" sz="4000" dirty="0"/>
            </a:br>
            <a:r>
              <a:rPr lang="zh-TW" altLang="zh-TW" sz="4000" dirty="0"/>
              <a:t>我要唱 我要唱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729.</a:t>
            </a:r>
            <a:r>
              <a:rPr lang="zh-TW" altLang="en-US" sz="1400" b="1" dirty="0">
                <a:latin typeface="+mj-ea"/>
                <a:ea typeface="+mj-ea"/>
              </a:rPr>
              <a:t>我要歌唱耶和華的大慈愛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青年聖歌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71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我要唱耶和華的大慈愛到永遠</a:t>
            </a:r>
            <a:br>
              <a:rPr lang="en-US" altLang="zh-TW" sz="4000" dirty="0"/>
            </a:br>
            <a:r>
              <a:rPr lang="zh-TW" altLang="zh-TW" sz="4000" dirty="0"/>
              <a:t>我要唱耶和華的大慈愛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729.</a:t>
            </a:r>
            <a:r>
              <a:rPr lang="zh-TW" altLang="en-US" sz="1400" b="1" dirty="0">
                <a:latin typeface="+mj-ea"/>
                <a:ea typeface="+mj-ea"/>
              </a:rPr>
              <a:t>我要歌唱耶和華的大慈愛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青年聖歌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675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用我口 叫人知道</a:t>
            </a:r>
            <a:br>
              <a:rPr lang="en-US" altLang="zh-TW" sz="4000" dirty="0"/>
            </a:br>
            <a:r>
              <a:rPr lang="zh-TW" altLang="zh-TW" sz="4000" dirty="0"/>
              <a:t>祢大信實 祢大信實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729.</a:t>
            </a:r>
            <a:r>
              <a:rPr lang="zh-TW" altLang="en-US" sz="1400" b="1" dirty="0">
                <a:latin typeface="+mj-ea"/>
                <a:ea typeface="+mj-ea"/>
              </a:rPr>
              <a:t>我要歌唱耶和華的大慈愛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青年聖歌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965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用我口 叫人知道</a:t>
            </a:r>
            <a:br>
              <a:rPr lang="en-US" altLang="zh-TW" sz="4000"/>
            </a:br>
            <a:r>
              <a:rPr lang="zh-TW" altLang="zh-TW" sz="4000"/>
              <a:t>祢</a:t>
            </a:r>
            <a:r>
              <a:rPr lang="zh-TW" altLang="zh-TW" sz="4000" dirty="0"/>
              <a:t>大信實直到永遠萬代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729.</a:t>
            </a:r>
            <a:r>
              <a:rPr lang="zh-TW" altLang="en-US" sz="1400" b="1" dirty="0">
                <a:latin typeface="+mj-ea"/>
                <a:ea typeface="+mj-ea"/>
              </a:rPr>
              <a:t>我要歌唱耶和華的大慈愛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青年聖歌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284735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55</TotalTime>
  <Words>123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我要唱耶和華的大慈愛到永遠 我要唱 我要唱</vt:lpstr>
      <vt:lpstr>我要唱耶和華的大慈愛到永遠 我要唱耶和華的大慈愛</vt:lpstr>
      <vt:lpstr>※用我口 叫人知道 祢大信實 祢大信實 </vt:lpstr>
      <vt:lpstr>用我口 叫人知道 祢大信實直到永遠萬代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33</cp:revision>
  <dcterms:created xsi:type="dcterms:W3CDTF">2020-03-03T07:14:47Z</dcterms:created>
  <dcterms:modified xsi:type="dcterms:W3CDTF">2021-09-01T04:06:03Z</dcterms:modified>
</cp:coreProperties>
</file>