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7" r:id="rId2"/>
    <p:sldId id="348" r:id="rId3"/>
    <p:sldId id="349" r:id="rId4"/>
    <p:sldId id="35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全心感謝 全心讚美 進入祢的院</a:t>
            </a:r>
            <a:br>
              <a:rPr lang="zh-TW" altLang="zh-TW" sz="4000" dirty="0"/>
            </a:br>
            <a:r>
              <a:rPr lang="zh-TW" altLang="zh-TW" sz="4000" dirty="0"/>
              <a:t>全心頌讚 獻上為祭 是嘴唇的果子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730.</a:t>
            </a:r>
            <a:r>
              <a:rPr lang="zh-TW" altLang="en-US" sz="1400" b="1" dirty="0">
                <a:latin typeface="+mj-ea"/>
                <a:ea typeface="+mj-ea"/>
              </a:rPr>
              <a:t>我要全心讚美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84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在祢裡面 一無罣慮 喜樂滿溢</a:t>
            </a:r>
            <a:br>
              <a:rPr lang="zh-TW" altLang="zh-TW" sz="4000" dirty="0"/>
            </a:br>
            <a:r>
              <a:rPr lang="zh-TW" altLang="zh-TW" sz="4000" dirty="0"/>
              <a:t>常常感謝 不住禱告 盼望在於祢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730.</a:t>
            </a:r>
            <a:r>
              <a:rPr lang="zh-TW" altLang="en-US" sz="1400" b="1" dirty="0">
                <a:latin typeface="+mj-ea"/>
                <a:ea typeface="+mj-ea"/>
              </a:rPr>
              <a:t>我要全心讚美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069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我要全心讚美 跳舞頌揚祢名</a:t>
            </a:r>
            <a:br>
              <a:rPr lang="zh-TW" altLang="zh-TW" sz="4000" dirty="0"/>
            </a:br>
            <a:r>
              <a:rPr lang="zh-TW" altLang="zh-TW" sz="4000" dirty="0"/>
              <a:t>在祢殿中一日 勝過在世上千日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730.</a:t>
            </a:r>
            <a:r>
              <a:rPr lang="zh-TW" altLang="en-US" sz="1400" b="1" dirty="0">
                <a:latin typeface="+mj-ea"/>
                <a:ea typeface="+mj-ea"/>
              </a:rPr>
              <a:t>我要全心讚美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069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我要全心讚美 讚美還要讚美不停</a:t>
            </a:r>
            <a:br>
              <a:rPr lang="zh-TW" altLang="zh-TW" sz="4000"/>
            </a:br>
            <a:r>
              <a:rPr lang="zh-TW" altLang="zh-TW" sz="4000"/>
              <a:t>義人棚裡歡呼聲永不息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730.</a:t>
            </a:r>
            <a:r>
              <a:rPr lang="zh-TW" altLang="en-US" sz="1400" b="1" dirty="0">
                <a:latin typeface="+mj-ea"/>
                <a:ea typeface="+mj-ea"/>
              </a:rPr>
              <a:t>我要全心讚美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069454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55</TotalTime>
  <Words>129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全心感謝 全心讚美 進入祢的院 全心頌讚 獻上為祭 是嘴唇的果子</vt:lpstr>
      <vt:lpstr>在祢裡面 一無罣慮 喜樂滿溢 常常感謝 不住禱告 盼望在於祢</vt:lpstr>
      <vt:lpstr>※我要全心讚美 跳舞頌揚祢名 在祢殿中一日 勝過在世上千日</vt:lpstr>
      <vt:lpstr>我要全心讚美 讚美還要讚美不停 義人棚裡歡呼聲永不息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34</cp:revision>
  <dcterms:created xsi:type="dcterms:W3CDTF">2020-03-03T07:14:47Z</dcterms:created>
  <dcterms:modified xsi:type="dcterms:W3CDTF">2021-09-01T04:06:39Z</dcterms:modified>
</cp:coreProperties>
</file>