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0" r:id="rId2"/>
    <p:sldId id="351" r:id="rId3"/>
    <p:sldId id="352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 榮耀 榮耀神羔羊 </a:t>
            </a:r>
            <a:br>
              <a:rPr lang="zh-TW" altLang="zh-TW" sz="4000" dirty="0"/>
            </a:br>
            <a:r>
              <a:rPr lang="zh-TW" altLang="zh-TW" sz="4000" dirty="0"/>
              <a:t>榮耀 榮耀 榮耀神羔羊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731.</a:t>
            </a:r>
            <a:r>
              <a:rPr lang="zh-TW" altLang="en-US" sz="1400" b="1" dirty="0">
                <a:latin typeface="+mj-ea"/>
                <a:ea typeface="+mj-ea"/>
              </a:rPr>
              <a:t>榮耀神羔羊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69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惟有祂是榮耀 尊貴配得讚美 </a:t>
            </a:r>
            <a:br>
              <a:rPr lang="zh-TW" altLang="zh-TW" sz="4000" dirty="0"/>
            </a:br>
            <a:r>
              <a:rPr lang="zh-TW" altLang="zh-TW" sz="4000" dirty="0"/>
              <a:t>在寶座上的真神羔羊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731.</a:t>
            </a:r>
            <a:r>
              <a:rPr lang="zh-TW" altLang="en-US" sz="1400" b="1" dirty="0">
                <a:latin typeface="+mj-ea"/>
                <a:ea typeface="+mj-ea"/>
              </a:rPr>
              <a:t>榮耀神羔羊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91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來敬拜祂 高聲齊來頌揚</a:t>
            </a:r>
            <a:br>
              <a:rPr lang="zh-TW" altLang="zh-TW" sz="4000"/>
            </a:br>
            <a:r>
              <a:rPr lang="zh-TW" altLang="zh-TW" sz="4000"/>
              <a:t>在寶座上的羔羊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731.</a:t>
            </a:r>
            <a:r>
              <a:rPr lang="zh-TW" altLang="en-US" sz="1400" b="1" dirty="0">
                <a:latin typeface="+mj-ea"/>
                <a:ea typeface="+mj-ea"/>
              </a:rPr>
              <a:t>榮耀神羔羊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919621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55</TotalTime>
  <Words>74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榮耀 榮耀 榮耀神羔羊  榮耀 榮耀 榮耀神羔羊</vt:lpstr>
      <vt:lpstr>※惟有祂是榮耀 尊貴配得讚美  在寶座上的真神羔羊</vt:lpstr>
      <vt:lpstr>來敬拜祂 高聲齊來頌揚 在寶座上的羔羊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35</cp:revision>
  <dcterms:created xsi:type="dcterms:W3CDTF">2020-03-03T07:14:47Z</dcterms:created>
  <dcterms:modified xsi:type="dcterms:W3CDTF">2021-09-01T04:06:51Z</dcterms:modified>
</cp:coreProperties>
</file>