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54" r:id="rId2"/>
    <p:sldId id="355" r:id="rId3"/>
    <p:sldId id="356" r:id="rId4"/>
    <p:sldId id="357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祢是我的神 我要切切尋求祢 </a:t>
            </a:r>
            <a:br>
              <a:rPr lang="zh-TW" altLang="zh-TW" sz="4000" dirty="0"/>
            </a:br>
            <a:r>
              <a:rPr lang="zh-TW" altLang="zh-TW" sz="4000" dirty="0"/>
              <a:t>在乾旱疲乏無水地 我渴想祢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733.</a:t>
            </a:r>
            <a:r>
              <a:rPr lang="zh-TW" altLang="en-US" sz="1400" b="1" dirty="0">
                <a:latin typeface="+mj-ea"/>
                <a:ea typeface="+mj-ea"/>
              </a:rPr>
              <a:t>曠野中的讚美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有情天音樂世界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188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祢是我的神 我要切切尋求祢 </a:t>
            </a:r>
            <a:br>
              <a:rPr lang="zh-TW" altLang="zh-TW" sz="4000" dirty="0"/>
            </a:br>
            <a:r>
              <a:rPr lang="zh-TW" altLang="zh-TW" sz="4000" dirty="0"/>
              <a:t>在乾旱疲乏無水地 我心切慕祢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733.</a:t>
            </a:r>
            <a:r>
              <a:rPr lang="zh-TW" altLang="en-US" sz="1400" b="1" dirty="0">
                <a:latin typeface="+mj-ea"/>
                <a:ea typeface="+mj-ea"/>
              </a:rPr>
              <a:t>曠野中的讚美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有情天音樂世界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108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我在聖所中要瞻仰祢</a:t>
            </a:r>
            <a:br>
              <a:rPr lang="en-US" altLang="zh-TW" sz="4000" dirty="0"/>
            </a:br>
            <a:r>
              <a:rPr lang="zh-TW" altLang="zh-TW" sz="4000" dirty="0"/>
              <a:t>見祢的榮耀與能力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733.</a:t>
            </a:r>
            <a:r>
              <a:rPr lang="zh-TW" altLang="en-US" sz="1400" b="1" dirty="0">
                <a:latin typeface="+mj-ea"/>
                <a:ea typeface="+mj-ea"/>
              </a:rPr>
              <a:t>曠野中的讚美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有情天音樂世界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108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因祢慈愛比生命更好</a:t>
            </a:r>
            <a:br>
              <a:rPr lang="en-US" altLang="zh-TW" sz="4000"/>
            </a:br>
            <a:r>
              <a:rPr lang="zh-TW" altLang="zh-TW" sz="4000"/>
              <a:t>我</a:t>
            </a:r>
            <a:r>
              <a:rPr lang="zh-TW" altLang="zh-TW" sz="4000" dirty="0"/>
              <a:t>要歌頌祢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733.</a:t>
            </a:r>
            <a:r>
              <a:rPr lang="zh-TW" altLang="en-US" sz="1400" b="1" dirty="0">
                <a:latin typeface="+mj-ea"/>
                <a:ea typeface="+mj-ea"/>
              </a:rPr>
              <a:t>曠野中的讚美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有情天音樂世界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108231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56</TotalTime>
  <Words>117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祢是我的神 我要切切尋求祢  在乾旱疲乏無水地 我渴想祢</vt:lpstr>
      <vt:lpstr>祢是我的神 我要切切尋求祢  在乾旱疲乏無水地 我心切慕祢</vt:lpstr>
      <vt:lpstr>※我在聖所中要瞻仰祢 見祢的榮耀與能力</vt:lpstr>
      <vt:lpstr>因祢慈愛比生命更好 我要歌頌祢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37</cp:revision>
  <dcterms:created xsi:type="dcterms:W3CDTF">2020-03-03T07:14:47Z</dcterms:created>
  <dcterms:modified xsi:type="dcterms:W3CDTF">2021-09-01T04:07:33Z</dcterms:modified>
</cp:coreProperties>
</file>