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57" r:id="rId2"/>
    <p:sldId id="358" r:id="rId3"/>
    <p:sldId id="359" r:id="rId4"/>
    <p:sldId id="360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感謝主 這美好的早晨</a:t>
            </a:r>
            <a:br>
              <a:rPr lang="zh-TW" altLang="zh-TW" sz="4000" dirty="0"/>
            </a:br>
            <a:r>
              <a:rPr lang="zh-TW" altLang="zh-TW" sz="4000" dirty="0"/>
              <a:t>感謝主 賜新的一天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734.</a:t>
            </a:r>
            <a:r>
              <a:rPr lang="zh-TW" altLang="en-US" sz="1400" b="1" dirty="0">
                <a:latin typeface="+mj-ea"/>
                <a:ea typeface="+mj-ea"/>
              </a:rPr>
              <a:t>美好清晨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108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感謝主 因祢名使我敬畏</a:t>
            </a:r>
            <a:br>
              <a:rPr lang="zh-TW" altLang="zh-TW" sz="4000" dirty="0"/>
            </a:br>
            <a:r>
              <a:rPr lang="zh-TW" altLang="zh-TW" sz="4000" dirty="0"/>
              <a:t>感謝主 祢名何其美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734.</a:t>
            </a:r>
            <a:r>
              <a:rPr lang="zh-TW" altLang="en-US" sz="1400" b="1" dirty="0">
                <a:latin typeface="+mj-ea"/>
                <a:ea typeface="+mj-ea"/>
              </a:rPr>
              <a:t>美好清晨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766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Thank You Lord, for this great morning</a:t>
            </a:r>
            <a:br>
              <a:rPr lang="zh-TW" altLang="zh-TW" sz="3600" dirty="0"/>
            </a:br>
            <a:r>
              <a:rPr lang="en-US" altLang="zh-TW" sz="3600" dirty="0"/>
              <a:t>Thank You Lord, for this new day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734.</a:t>
            </a:r>
            <a:r>
              <a:rPr lang="zh-TW" altLang="en-US" sz="1400" b="1" dirty="0">
                <a:latin typeface="+mj-ea"/>
                <a:ea typeface="+mj-ea"/>
              </a:rPr>
              <a:t>美好清晨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8997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Thank you Lord, for You are simply awesome</a:t>
            </a:r>
            <a:br>
              <a:rPr lang="zh-TW" altLang="zh-TW" sz="3600" dirty="0"/>
            </a:br>
            <a:r>
              <a:rPr lang="en-US" altLang="zh-TW" sz="3600"/>
              <a:t>Thank You Lord, for You are great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734.</a:t>
            </a:r>
            <a:r>
              <a:rPr lang="zh-TW" altLang="en-US" sz="1400" b="1" dirty="0">
                <a:latin typeface="+mj-ea"/>
                <a:ea typeface="+mj-ea"/>
              </a:rPr>
              <a:t>美好清晨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5756128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56</TotalTime>
  <Words>110</Words>
  <Application>Microsoft Office PowerPoint</Application>
  <PresentationFormat>如螢幕大小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Times New Roman</vt:lpstr>
      <vt:lpstr>敬拜</vt:lpstr>
      <vt:lpstr>感謝主 這美好的早晨 感謝主 賜新的一天</vt:lpstr>
      <vt:lpstr>感謝主 因祢名使我敬畏 感謝主 祢名何其美</vt:lpstr>
      <vt:lpstr>Thank You Lord, for this great morning Thank You Lord, for this new day</vt:lpstr>
      <vt:lpstr>Thank you Lord, for You are simply awesome Thank You Lord, for You are great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38</cp:revision>
  <dcterms:created xsi:type="dcterms:W3CDTF">2020-03-03T07:14:47Z</dcterms:created>
  <dcterms:modified xsi:type="dcterms:W3CDTF">2021-09-01T04:07:45Z</dcterms:modified>
</cp:coreProperties>
</file>