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真理當作帶子束腰</a:t>
            </a:r>
            <a:br>
              <a:rPr lang="en-US" altLang="zh-TW" sz="4000" dirty="0"/>
            </a:br>
            <a:r>
              <a:rPr lang="zh-TW" altLang="zh-TW" sz="4000" dirty="0"/>
              <a:t>公義當作護心鏡遮胸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736.</a:t>
            </a:r>
            <a:r>
              <a:rPr lang="zh-TW" altLang="en-US" sz="1400" b="1" dirty="0">
                <a:latin typeface="+mj-ea"/>
                <a:ea typeface="+mj-ea"/>
              </a:rPr>
              <a:t>神的軍隊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691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又用平安的福音當作預備</a:t>
            </a:r>
            <a:br>
              <a:rPr lang="en-US" altLang="zh-TW" sz="4000" dirty="0"/>
            </a:br>
            <a:r>
              <a:rPr lang="zh-TW" altLang="zh-TW" sz="4000" dirty="0"/>
              <a:t>走路的鞋穿在腳上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736.</a:t>
            </a:r>
            <a:r>
              <a:rPr lang="zh-TW" altLang="en-US" sz="1400" b="1" dirty="0">
                <a:latin typeface="+mj-ea"/>
                <a:ea typeface="+mj-ea"/>
              </a:rPr>
              <a:t>神的軍隊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041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拿著信德當作藤牌</a:t>
            </a:r>
            <a:br>
              <a:rPr lang="en-US" altLang="zh-TW" sz="4000" dirty="0"/>
            </a:br>
            <a:r>
              <a:rPr lang="zh-TW" altLang="zh-TW" sz="4000" dirty="0"/>
              <a:t>滅盡惡者一切的火箭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736.</a:t>
            </a:r>
            <a:r>
              <a:rPr lang="zh-TW" altLang="en-US" sz="1400" b="1" dirty="0">
                <a:latin typeface="+mj-ea"/>
                <a:ea typeface="+mj-ea"/>
              </a:rPr>
              <a:t>神的軍隊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55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戴上救恩的頭盔 拿著聖靈的寶劍</a:t>
            </a:r>
            <a:br>
              <a:rPr lang="zh-TW" altLang="zh-TW" sz="4000" dirty="0"/>
            </a:br>
            <a:r>
              <a:rPr lang="zh-TW" altLang="zh-TW" sz="4000" dirty="0"/>
              <a:t>穿戴神所賜的全副軍裝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736.</a:t>
            </a:r>
            <a:r>
              <a:rPr lang="zh-TW" altLang="en-US" sz="1400" b="1" dirty="0">
                <a:latin typeface="+mj-ea"/>
                <a:ea typeface="+mj-ea"/>
              </a:rPr>
              <a:t>神的軍隊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55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建立使徒性的教會 奉差遣我要出去</a:t>
            </a:r>
            <a:br>
              <a:rPr lang="zh-TW" altLang="zh-TW" sz="4000" dirty="0"/>
            </a:br>
            <a:r>
              <a:rPr lang="zh-TW" altLang="zh-TW" sz="4000" dirty="0"/>
              <a:t>使萬民作主門徒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736.</a:t>
            </a:r>
            <a:r>
              <a:rPr lang="zh-TW" altLang="en-US" sz="1400" b="1" dirty="0">
                <a:latin typeface="+mj-ea"/>
                <a:ea typeface="+mj-ea"/>
              </a:rPr>
              <a:t>神的軍隊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55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天上地下所有權柄</a:t>
            </a:r>
            <a:br>
              <a:rPr lang="en-US" altLang="zh-TW" sz="4000" dirty="0"/>
            </a:br>
            <a:r>
              <a:rPr lang="zh-TW" altLang="zh-TW" sz="4000" dirty="0"/>
              <a:t>耶穌都賜給我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736.</a:t>
            </a:r>
            <a:r>
              <a:rPr lang="zh-TW" altLang="en-US" sz="1400" b="1" dirty="0">
                <a:latin typeface="+mj-ea"/>
                <a:ea typeface="+mj-ea"/>
              </a:rPr>
              <a:t>神的軍隊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55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栽培約書亞的世代</a:t>
            </a:r>
            <a:r>
              <a:rPr lang="zh-TW" altLang="en-US" sz="4000" dirty="0"/>
              <a:t> </a:t>
            </a:r>
            <a:r>
              <a:rPr lang="zh-TW" altLang="zh-TW" sz="4000" dirty="0"/>
              <a:t>得著仇敵城門</a:t>
            </a:r>
            <a:br>
              <a:rPr lang="en-US" altLang="zh-TW" sz="4000" dirty="0"/>
            </a:br>
            <a:r>
              <a:rPr lang="zh-TW" altLang="zh-TW" sz="4000" dirty="0"/>
              <a:t>我們都是神的軍隊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736.</a:t>
            </a:r>
            <a:r>
              <a:rPr lang="zh-TW" altLang="en-US" sz="1400" b="1" dirty="0">
                <a:latin typeface="+mj-ea"/>
                <a:ea typeface="+mj-ea"/>
              </a:rPr>
              <a:t>神的軍隊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492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聖靈降臨 恩膏我們</a:t>
            </a:r>
            <a:br>
              <a:rPr lang="en-US" altLang="zh-TW" sz="4000" dirty="0"/>
            </a:br>
            <a:r>
              <a:rPr lang="zh-TW" altLang="zh-TW" sz="4000" dirty="0"/>
              <a:t>直到地極 作主見證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736.</a:t>
            </a:r>
            <a:r>
              <a:rPr lang="zh-TW" altLang="en-US" sz="1400" b="1" dirty="0">
                <a:latin typeface="+mj-ea"/>
                <a:ea typeface="+mj-ea"/>
              </a:rPr>
              <a:t>神的軍隊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42001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32</TotalTime>
  <Words>207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真理當作帶子束腰 公義當作護心鏡遮胸</vt:lpstr>
      <vt:lpstr>又用平安的福音當作預備 走路的鞋穿在腳上</vt:lpstr>
      <vt:lpstr>拿著信德當作藤牌 滅盡惡者一切的火箭</vt:lpstr>
      <vt:lpstr>戴上救恩的頭盔 拿著聖靈的寶劍 穿戴神所賜的全副軍裝</vt:lpstr>
      <vt:lpstr>※建立使徒性的教會 奉差遣我要出去 使萬民作主門徒</vt:lpstr>
      <vt:lpstr>天上地下所有權柄 耶穌都賜給我</vt:lpstr>
      <vt:lpstr>栽培約書亞的世代 得著仇敵城門 我們都是神的軍隊</vt:lpstr>
      <vt:lpstr>聖靈降臨 恩膏我們 直到地極 作主見證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10</cp:revision>
  <dcterms:created xsi:type="dcterms:W3CDTF">2020-03-03T07:14:47Z</dcterms:created>
  <dcterms:modified xsi:type="dcterms:W3CDTF">2021-09-01T04:08:12Z</dcterms:modified>
</cp:coreProperties>
</file>