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4" r:id="rId2"/>
    <p:sldId id="265" r:id="rId3"/>
    <p:sldId id="266" r:id="rId4"/>
    <p:sldId id="267" r:id="rId5"/>
    <p:sldId id="268" r:id="rId6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奇妙的策士 祢名是耶穌</a:t>
            </a:r>
            <a:r>
              <a:rPr lang="en-US" altLang="zh-TW" sz="4000" dirty="0"/>
              <a:t> </a:t>
            </a:r>
            <a:br>
              <a:rPr lang="zh-TW" altLang="zh-TW" sz="4000" dirty="0"/>
            </a:br>
            <a:r>
              <a:rPr lang="zh-TW" altLang="zh-TW" sz="4000" dirty="0"/>
              <a:t>巧妙的雙手 引我走正路</a:t>
            </a:r>
            <a:r>
              <a:rPr lang="en-US" altLang="zh-TW" sz="4000" dirty="0"/>
              <a:t>(x2)</a:t>
            </a:r>
            <a:endParaRPr lang="zh-TW" altLang="en-US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737.</a:t>
            </a:r>
            <a:r>
              <a:rPr lang="zh-TW" altLang="en-US" sz="1400" b="1" dirty="0">
                <a:latin typeface="+mj-ea"/>
                <a:ea typeface="+mj-ea"/>
              </a:rPr>
              <a:t>奇妙的策士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王政偉自創曲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980420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有誰能像祢 賞賜平安與救贖</a:t>
            </a:r>
            <a:br>
              <a:rPr lang="zh-TW" altLang="zh-TW" sz="4000" dirty="0"/>
            </a:br>
            <a:r>
              <a:rPr lang="zh-TW" altLang="zh-TW" sz="4000" dirty="0"/>
              <a:t>慈愛與公義 為祢寶座根基</a:t>
            </a:r>
            <a:endParaRPr lang="zh-TW" altLang="en-US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737.</a:t>
            </a:r>
            <a:r>
              <a:rPr lang="zh-TW" altLang="en-US" sz="1400" b="1" dirty="0">
                <a:latin typeface="+mj-ea"/>
                <a:ea typeface="+mj-ea"/>
              </a:rPr>
              <a:t>奇妙的策士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王政偉自創曲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54978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何等奇妙 何等奇妙</a:t>
            </a:r>
            <a:endParaRPr lang="zh-TW" altLang="en-US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737.</a:t>
            </a:r>
            <a:r>
              <a:rPr lang="zh-TW" altLang="en-US" sz="1400" b="1" dirty="0">
                <a:latin typeface="+mj-ea"/>
                <a:ea typeface="+mj-ea"/>
              </a:rPr>
              <a:t>奇妙的策士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王政偉自創曲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54978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唯有祢是我心的愛慕</a:t>
            </a:r>
            <a:br>
              <a:rPr lang="zh-TW" altLang="zh-TW" sz="4000" dirty="0"/>
            </a:br>
            <a:r>
              <a:rPr lang="zh-TW" altLang="zh-TW" sz="4000" dirty="0"/>
              <a:t>祢以外 我別無好處</a:t>
            </a:r>
            <a:endParaRPr lang="zh-TW" altLang="en-US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737.</a:t>
            </a:r>
            <a:r>
              <a:rPr lang="zh-TW" altLang="en-US" sz="1400" b="1" dirty="0">
                <a:latin typeface="+mj-ea"/>
                <a:ea typeface="+mj-ea"/>
              </a:rPr>
              <a:t>奇妙的策士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王政偉自創曲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54978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唯有祢是我心的愛慕</a:t>
            </a:r>
            <a:r>
              <a:rPr lang="zh-TW" altLang="en-US" sz="4000" dirty="0"/>
              <a:t> </a:t>
            </a:r>
            <a:r>
              <a:rPr lang="zh-TW" altLang="zh-TW" sz="4000" dirty="0"/>
              <a:t>我生命主</a:t>
            </a:r>
            <a:br>
              <a:rPr lang="en-US" altLang="zh-TW" sz="4000" dirty="0"/>
            </a:br>
            <a:r>
              <a:rPr lang="zh-TW" altLang="zh-TW" sz="4000" dirty="0"/>
              <a:t>祢聖名是耶穌</a:t>
            </a:r>
            <a:r>
              <a:rPr lang="zh-TW" altLang="en-US" sz="4000" dirty="0"/>
              <a:t> </a:t>
            </a:r>
            <a:r>
              <a:rPr lang="zh-TW" altLang="zh-TW" sz="4000" dirty="0"/>
              <a:t>祢是我永遠歸屬</a:t>
            </a:r>
            <a:endParaRPr lang="zh-TW" altLang="en-US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7444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737.</a:t>
            </a:r>
            <a:r>
              <a:rPr lang="zh-TW" altLang="en-US" sz="1400" b="1" dirty="0">
                <a:latin typeface="+mj-ea"/>
                <a:ea typeface="+mj-ea"/>
              </a:rPr>
              <a:t>奇妙的策士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王政偉自創曲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54978546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33</TotalTime>
  <Words>137</Words>
  <Application>Microsoft Office PowerPoint</Application>
  <PresentationFormat>如螢幕大小 (16:9)</PresentationFormat>
  <Paragraphs>10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微軟正黑體</vt:lpstr>
      <vt:lpstr>Arial</vt:lpstr>
      <vt:lpstr>Calibri</vt:lpstr>
      <vt:lpstr>Times New Roman</vt:lpstr>
      <vt:lpstr>敬拜</vt:lpstr>
      <vt:lpstr>奇妙的策士 祢名是耶穌  巧妙的雙手 引我走正路(x2)</vt:lpstr>
      <vt:lpstr>有誰能像祢 賞賜平安與救贖 慈愛與公義 為祢寶座根基</vt:lpstr>
      <vt:lpstr>何等奇妙 何等奇妙</vt:lpstr>
      <vt:lpstr>※唯有祢是我心的愛慕 祢以外 我別無好處</vt:lpstr>
      <vt:lpstr>唯有祢是我心的愛慕 我生命主 祢聖名是耶穌 祢是我永遠歸屬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11</cp:revision>
  <dcterms:created xsi:type="dcterms:W3CDTF">2020-03-03T07:14:47Z</dcterms:created>
  <dcterms:modified xsi:type="dcterms:W3CDTF">2021-09-01T04:08:29Z</dcterms:modified>
</cp:coreProperties>
</file>