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71" r:id="rId4"/>
    <p:sldId id="266" r:id="rId5"/>
    <p:sldId id="267" r:id="rId6"/>
    <p:sldId id="268" r:id="rId7"/>
    <p:sldId id="272" r:id="rId8"/>
    <p:sldId id="269" r:id="rId9"/>
    <p:sldId id="273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聖靈膏油為我斷開沈重軛 </a:t>
            </a:r>
            <a:br>
              <a:rPr lang="zh-TW" altLang="zh-TW" sz="4000" dirty="0"/>
            </a:br>
            <a:r>
              <a:rPr lang="zh-TW" altLang="zh-TW" sz="4000" dirty="0"/>
              <a:t>相信就必得著神的應許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4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活水江河從主寶座流出</a:t>
            </a:r>
            <a:br>
              <a:rPr lang="en-US" altLang="zh-TW" sz="4000" dirty="0"/>
            </a:br>
            <a:r>
              <a:rPr lang="zh-TW" altLang="zh-TW" sz="4000" dirty="0"/>
              <a:t>帶來醫治和盼望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生命裡有重重的關口</a:t>
            </a:r>
            <a:br>
              <a:rPr lang="en-US" altLang="zh-TW" sz="4000" dirty="0"/>
            </a:br>
            <a:r>
              <a:rPr lang="zh-TW" altLang="zh-TW" sz="4000" dirty="0"/>
              <a:t>生活中有無窮的挑戰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32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不是依靠勢力聰明才能</a:t>
            </a:r>
            <a:br>
              <a:rPr lang="en-US" altLang="zh-TW" sz="4000" dirty="0"/>
            </a:br>
            <a:r>
              <a:rPr lang="zh-TW" altLang="zh-TW" sz="4000" dirty="0"/>
              <a:t>讓我們靠聖靈大能得勝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求釋放屬天的能力</a:t>
            </a:r>
            <a:br>
              <a:rPr lang="zh-TW" altLang="zh-TW" sz="4000" dirty="0"/>
            </a:br>
            <a:r>
              <a:rPr lang="zh-TW" altLang="zh-TW" sz="4000" dirty="0"/>
              <a:t>為祢榮耀國度 來更新這世代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2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求釋放屬天的能力 哦主</a:t>
            </a:r>
            <a:br>
              <a:rPr lang="zh-TW" altLang="zh-TW" sz="4000" dirty="0"/>
            </a:br>
            <a:r>
              <a:rPr lang="zh-TW" altLang="zh-TW" sz="4000" dirty="0"/>
              <a:t>打開天堂之門 吹來復興氣息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2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讓全地上充滿神的榮耀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256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雖然黑暗遮蓋大地 幽暗遮蓋萬民</a:t>
            </a:r>
            <a:br>
              <a:rPr lang="zh-TW" altLang="zh-TW" sz="4000" dirty="0"/>
            </a:br>
            <a:r>
              <a:rPr lang="zh-TW" altLang="zh-TW" sz="4000" dirty="0"/>
              <a:t>耶和華卻要照耀我們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如同閃電在天際 劃破一切陰霾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738.</a:t>
            </a:r>
            <a:r>
              <a:rPr lang="zh-TW" altLang="en-US" sz="1400" b="1" dirty="0">
                <a:latin typeface="+mj-ea"/>
                <a:ea typeface="+mj-ea"/>
              </a:rPr>
              <a:t>釋放屬天的能力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6793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34</TotalTime>
  <Words>250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聖靈膏油為我斷開沈重軛  相信就必得著神的應許</vt:lpstr>
      <vt:lpstr>活水江河從主寶座流出 帶來醫治和盼望</vt:lpstr>
      <vt:lpstr>生命裡有重重的關口 生活中有無窮的挑戰</vt:lpstr>
      <vt:lpstr>不是依靠勢力聰明才能 讓我們靠聖靈大能得勝</vt:lpstr>
      <vt:lpstr>※求釋放屬天的能力 為祢榮耀國度 來更新這世代</vt:lpstr>
      <vt:lpstr>求釋放屬天的能力 哦主 打開天堂之門 吹來復興氣息</vt:lpstr>
      <vt:lpstr>讓全地上充滿神的榮耀</vt:lpstr>
      <vt:lpstr>§ 雖然黑暗遮蓋大地 幽暗遮蓋萬民 耶和華卻要照耀我們</vt:lpstr>
      <vt:lpstr>如同閃電在天際 劃破一切陰霾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</cp:revision>
  <dcterms:created xsi:type="dcterms:W3CDTF">2020-03-03T07:14:47Z</dcterms:created>
  <dcterms:modified xsi:type="dcterms:W3CDTF">2021-09-01T04:08:53Z</dcterms:modified>
</cp:coreProperties>
</file>