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向我們的主唱新歌 全地都來向祂歌唱 </a:t>
            </a:r>
            <a:br>
              <a:rPr lang="zh-TW" altLang="zh-TW" sz="4000" dirty="0"/>
            </a:br>
            <a:r>
              <a:rPr lang="zh-TW" altLang="zh-TW" sz="4000" dirty="0"/>
              <a:t>向我們的主唱新歌 全地都來向祂歌唱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739.</a:t>
            </a:r>
            <a:r>
              <a:rPr lang="zh-TW" altLang="en-US" sz="1400" b="1" dirty="0">
                <a:latin typeface="+mj-ea"/>
                <a:ea typeface="+mj-ea"/>
              </a:rPr>
              <a:t>向主唱新歌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zh-TW" sz="1400" b="1" dirty="0">
                <a:latin typeface="+mj-ea"/>
                <a:ea typeface="+mj-ea"/>
              </a:rPr>
              <a:t>以琳書房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6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神本為大 當受極大讚美 </a:t>
            </a:r>
            <a:br>
              <a:rPr lang="zh-TW" altLang="zh-TW" sz="4000" dirty="0"/>
            </a:br>
            <a:r>
              <a:rPr lang="zh-TW" altLang="zh-TW" sz="4000" dirty="0"/>
              <a:t>神為大 當受極大讚美 嘿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739.</a:t>
            </a:r>
            <a:r>
              <a:rPr lang="zh-TW" altLang="en-US" sz="1400" b="1" dirty="0">
                <a:latin typeface="+mj-ea"/>
                <a:ea typeface="+mj-ea"/>
              </a:rPr>
              <a:t>向主唱新歌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zh-TW" sz="1400" b="1" dirty="0">
                <a:latin typeface="+mj-ea"/>
                <a:ea typeface="+mj-ea"/>
              </a:rPr>
              <a:t>以琳書房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24202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</TotalTime>
  <Words>73</Words>
  <Application>Microsoft Office PowerPoint</Application>
  <PresentationFormat>如螢幕大小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Times New Roman</vt:lpstr>
      <vt:lpstr>敬拜</vt:lpstr>
      <vt:lpstr>向我們的主唱新歌 全地都來向祂歌唱  向我們的主唱新歌 全地都來向祂歌唱</vt:lpstr>
      <vt:lpstr>※神本為大 當受極大讚美  神為大 當受極大讚美 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</cp:revision>
  <dcterms:created xsi:type="dcterms:W3CDTF">2020-03-03T07:14:47Z</dcterms:created>
  <dcterms:modified xsi:type="dcterms:W3CDTF">2021-09-01T04:09:34Z</dcterms:modified>
</cp:coreProperties>
</file>