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4" r:id="rId2"/>
    <p:sldId id="275" r:id="rId3"/>
    <p:sldId id="276" r:id="rId4"/>
    <p:sldId id="27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哈利路亞 我們歡呼 哈利路亞 我們慶賀 </a:t>
            </a:r>
            <a:br>
              <a:rPr lang="zh-TW" altLang="zh-TW" sz="4000" dirty="0"/>
            </a:br>
            <a:r>
              <a:rPr lang="zh-TW" altLang="zh-TW" sz="4000" dirty="0"/>
              <a:t>主祢戰勝黑暗權勢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740.</a:t>
            </a:r>
            <a:r>
              <a:rPr lang="zh-TW" altLang="en-US" sz="1400" b="1" dirty="0">
                <a:latin typeface="+mj-ea"/>
                <a:ea typeface="+mj-ea"/>
              </a:rPr>
              <a:t>震動天地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58242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哈利路亞 我們歡呼 哈利路亞 我們慶賀 </a:t>
            </a:r>
            <a:br>
              <a:rPr lang="zh-TW" altLang="zh-TW" sz="4000" dirty="0"/>
            </a:br>
            <a:r>
              <a:rPr lang="zh-TW" altLang="zh-TW" sz="4000" dirty="0"/>
              <a:t>主祢得勝 祢已復活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740.</a:t>
            </a:r>
            <a:r>
              <a:rPr lang="zh-TW" altLang="en-US" sz="1400" b="1" dirty="0">
                <a:latin typeface="+mj-ea"/>
                <a:ea typeface="+mj-ea"/>
              </a:rPr>
              <a:t>震動天地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8849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祢要震動天地 祢必震動滄海旱地 </a:t>
            </a:r>
            <a:br>
              <a:rPr lang="zh-TW" altLang="zh-TW" sz="4000" dirty="0"/>
            </a:br>
            <a:r>
              <a:rPr lang="zh-TW" altLang="zh-TW" sz="4000" dirty="0"/>
              <a:t>因萬國萬邦全都屬於祢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740.</a:t>
            </a:r>
            <a:r>
              <a:rPr lang="zh-TW" altLang="en-US" sz="1400" b="1" dirty="0">
                <a:latin typeface="+mj-ea"/>
                <a:ea typeface="+mj-ea"/>
              </a:rPr>
              <a:t>震動天地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8849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祢使聖殿充滿榮耀 榮耀大過榮耀 </a:t>
            </a:r>
            <a:br>
              <a:rPr lang="zh-TW" altLang="zh-TW" sz="4000"/>
            </a:br>
            <a:r>
              <a:rPr lang="zh-TW" altLang="zh-TW" sz="4000"/>
              <a:t>祢必賜平安 必賜福這地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740.</a:t>
            </a:r>
            <a:r>
              <a:rPr lang="zh-TW" altLang="en-US" sz="1400" b="1" dirty="0">
                <a:latin typeface="+mj-ea"/>
                <a:ea typeface="+mj-ea"/>
              </a:rPr>
              <a:t>震動天地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4884938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36</TotalTime>
  <Words>111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哈利路亞 我們歡呼 哈利路亞 我們慶賀  主祢戰勝黑暗權勢</vt:lpstr>
      <vt:lpstr>哈利路亞 我們歡呼 哈利路亞 我們慶賀  主祢得勝 祢已復活</vt:lpstr>
      <vt:lpstr>※祢要震動天地 祢必震動滄海旱地  因萬國萬邦全都屬於祢</vt:lpstr>
      <vt:lpstr>祢使聖殿充滿榮耀 榮耀大過榮耀  祢必賜平安 必賜福這地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13</cp:revision>
  <dcterms:created xsi:type="dcterms:W3CDTF">2020-03-03T07:14:47Z</dcterms:created>
  <dcterms:modified xsi:type="dcterms:W3CDTF">2021-09-01T04:09:47Z</dcterms:modified>
</cp:coreProperties>
</file>