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8" r:id="rId2"/>
    <p:sldId id="289" r:id="rId3"/>
    <p:sldId id="290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全地都當向神歡呼 歌頌祂名的榮耀 </a:t>
            </a:r>
            <a:br>
              <a:rPr lang="zh-TW" altLang="zh-TW" sz="4000" dirty="0"/>
            </a:br>
            <a:r>
              <a:rPr lang="zh-TW" altLang="zh-TW" sz="4000" dirty="0"/>
              <a:t>用讚美的言語 將祂的榮耀發明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742.</a:t>
            </a:r>
            <a:r>
              <a:rPr lang="zh-TW" altLang="en-US" sz="1400" b="1" dirty="0">
                <a:latin typeface="+mj-ea"/>
                <a:ea typeface="+mj-ea"/>
              </a:rPr>
              <a:t>全地都當向神歡呼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華人的讚美敬拜 </a:t>
            </a:r>
            <a:r>
              <a:rPr lang="en-US" altLang="zh-TW" sz="1400" b="1" dirty="0" err="1">
                <a:latin typeface="+mj-ea"/>
                <a:ea typeface="+mj-ea"/>
              </a:rPr>
              <a:t>Fm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052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全能的神應當稱頌 沒有推卻我的禱告 </a:t>
            </a:r>
            <a:br>
              <a:rPr lang="zh-TW" altLang="zh-TW" sz="4000" dirty="0"/>
            </a:br>
            <a:r>
              <a:rPr lang="zh-TW" altLang="zh-TW" sz="4000" dirty="0"/>
              <a:t>祂的豐盛慈愛 也沒有離開萬民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742.</a:t>
            </a:r>
            <a:r>
              <a:rPr lang="zh-TW" altLang="en-US" sz="1400" b="1" dirty="0">
                <a:latin typeface="+mj-ea"/>
                <a:ea typeface="+mj-ea"/>
              </a:rPr>
              <a:t>全地都當向神歡呼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華人的讚美敬拜 </a:t>
            </a:r>
            <a:r>
              <a:rPr lang="en-US" altLang="zh-TW" sz="1400" b="1" dirty="0" err="1">
                <a:latin typeface="+mj-ea"/>
                <a:ea typeface="+mj-ea"/>
              </a:rPr>
              <a:t>Fm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088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全地都要敬拜祢 歌頌祢 </a:t>
            </a:r>
            <a:br>
              <a:rPr lang="zh-TW" altLang="zh-TW" sz="4000" dirty="0"/>
            </a:br>
            <a:r>
              <a:rPr lang="zh-TW" altLang="zh-TW" sz="4000" dirty="0"/>
              <a:t>全地要歌頌祢的名（</a:t>
            </a:r>
            <a:r>
              <a:rPr lang="en-US" altLang="zh-TW" sz="4000" dirty="0"/>
              <a:t>x2</a:t>
            </a:r>
            <a:r>
              <a:rPr lang="zh-TW" altLang="zh-TW" sz="4000" dirty="0"/>
              <a:t>）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742.</a:t>
            </a:r>
            <a:r>
              <a:rPr lang="zh-TW" altLang="en-US" sz="1400" b="1" dirty="0">
                <a:latin typeface="+mj-ea"/>
                <a:ea typeface="+mj-ea"/>
              </a:rPr>
              <a:t>全地都當向神歡呼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華人的讚美敬拜 </a:t>
            </a:r>
            <a:r>
              <a:rPr lang="en-US" altLang="zh-TW" sz="1400" b="1" dirty="0" err="1">
                <a:latin typeface="+mj-ea"/>
                <a:ea typeface="+mj-ea"/>
              </a:rPr>
              <a:t>Fm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088459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41</TotalTime>
  <Words>114</Words>
  <Application>Microsoft Office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Times New Roman</vt:lpstr>
      <vt:lpstr>敬拜</vt:lpstr>
      <vt:lpstr>全地都當向神歡呼 歌頌祂名的榮耀  用讚美的言語 將祂的榮耀發明</vt:lpstr>
      <vt:lpstr>全能的神應當稱頌 沒有推卻我的禱告  祂的豐盛慈愛 也沒有離開萬民</vt:lpstr>
      <vt:lpstr>※全地都要敬拜祢 歌頌祢  全地要歌頌祢的名（x2）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15</cp:revision>
  <dcterms:created xsi:type="dcterms:W3CDTF">2020-03-03T07:14:47Z</dcterms:created>
  <dcterms:modified xsi:type="dcterms:W3CDTF">2021-09-01T04:10:37Z</dcterms:modified>
</cp:coreProperties>
</file>