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4" r:id="rId2"/>
    <p:sldId id="305" r:id="rId3"/>
    <p:sldId id="306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 我的力量啊 我愛祢 我愛祢 </a:t>
            </a:r>
            <a:br>
              <a:rPr lang="zh-TW" altLang="zh-TW" sz="4000" dirty="0"/>
            </a:br>
            <a:r>
              <a:rPr lang="zh-TW" altLang="zh-TW" sz="4000" dirty="0"/>
              <a:t>耶和華 我的力量啊 我愛祢 我愛祢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745.</a:t>
            </a:r>
            <a:r>
              <a:rPr lang="zh-CN" altLang="en-US" sz="1400" b="1" dirty="0">
                <a:latin typeface="+mj-ea"/>
                <a:ea typeface="+mj-ea"/>
              </a:rPr>
              <a:t>我的力量我的山寨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625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祢是我的巖石 我的山寨</a:t>
            </a:r>
            <a:br>
              <a:rPr lang="zh-TW" altLang="zh-TW" sz="4000" dirty="0"/>
            </a:br>
            <a:r>
              <a:rPr lang="zh-TW" altLang="zh-TW" sz="4000" dirty="0"/>
              <a:t>祢是我的磐石 我的盾牌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745.</a:t>
            </a:r>
            <a:r>
              <a:rPr lang="zh-CN" altLang="en-US" sz="1400" b="1" dirty="0">
                <a:latin typeface="+mj-ea"/>
                <a:ea typeface="+mj-ea"/>
              </a:rPr>
              <a:t>我的力量我的山寨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457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 我的力量啊</a:t>
            </a:r>
            <a:br>
              <a:rPr lang="en-US" altLang="zh-TW" sz="4000"/>
            </a:br>
            <a:r>
              <a:rPr lang="zh-TW" altLang="zh-TW" sz="4000"/>
              <a:t>我</a:t>
            </a:r>
            <a:r>
              <a:rPr lang="zh-TW" altLang="zh-TW" sz="4000" dirty="0"/>
              <a:t>愛祢 我愛祢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745.</a:t>
            </a:r>
            <a:r>
              <a:rPr lang="zh-CN" altLang="en-US" sz="1400" b="1" dirty="0">
                <a:latin typeface="+mj-ea"/>
                <a:ea typeface="+mj-ea"/>
              </a:rPr>
              <a:t>我的力量我的山寨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457120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</TotalTime>
  <Words>93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耶和華 我的力量啊 我愛祢 我愛祢  耶和華 我的力量啊 我愛祢 我愛祢</vt:lpstr>
      <vt:lpstr>※祢是我的巖石 我的山寨 祢是我的磐石 我的盾牌</vt:lpstr>
      <vt:lpstr>耶和華 我的力量啊 我愛祢 我愛祢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</cp:revision>
  <dcterms:created xsi:type="dcterms:W3CDTF">2020-03-03T07:14:47Z</dcterms:created>
  <dcterms:modified xsi:type="dcterms:W3CDTF">2021-09-01T04:11:20Z</dcterms:modified>
</cp:coreProperties>
</file>