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sldIdLst>
    <p:sldId id="306" r:id="rId2"/>
    <p:sldId id="307" r:id="rId3"/>
    <p:sldId id="308" r:id="rId4"/>
    <p:sldId id="312" r:id="rId5"/>
    <p:sldId id="309" r:id="rId6"/>
    <p:sldId id="310" r:id="rId7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耶穌 神的愛子 耶穌 榮耀君王 </a:t>
            </a:r>
            <a:br>
              <a:rPr lang="zh-TW" altLang="zh-TW" sz="4000" dirty="0"/>
            </a:br>
            <a:r>
              <a:rPr lang="zh-TW" altLang="zh-TW" sz="4000" dirty="0"/>
              <a:t>能力 權柄 智慧 公義 遠超過全世界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746.</a:t>
            </a:r>
            <a:r>
              <a:rPr lang="zh-TW" altLang="en-US" sz="1400" b="1" dirty="0">
                <a:latin typeface="+mj-ea"/>
                <a:ea typeface="+mj-ea"/>
              </a:rPr>
              <a:t>耶穌的名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8745712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耶穌 神的愛子 耶穌 榮耀君王 </a:t>
            </a:r>
            <a:br>
              <a:rPr lang="zh-TW" altLang="zh-TW" sz="4000" dirty="0"/>
            </a:br>
            <a:r>
              <a:rPr lang="zh-TW" altLang="zh-TW" sz="4000" dirty="0"/>
              <a:t>萬有俯伏在祢腳前 世間的救贖主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746.</a:t>
            </a:r>
            <a:r>
              <a:rPr lang="zh-TW" altLang="en-US" sz="1400" b="1" dirty="0">
                <a:latin typeface="+mj-ea"/>
                <a:ea typeface="+mj-ea"/>
              </a:rPr>
              <a:t>耶穌的名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368152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耶穌的名 超乎萬名</a:t>
            </a:r>
            <a:br>
              <a:rPr lang="en-US" altLang="zh-TW" sz="4000" dirty="0"/>
            </a:br>
            <a:r>
              <a:rPr lang="zh-TW" altLang="zh-TW" sz="4000" dirty="0"/>
              <a:t>榮耀尊貴都歸於祢 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746.</a:t>
            </a:r>
            <a:r>
              <a:rPr lang="zh-TW" altLang="en-US" sz="1400" b="1" dirty="0">
                <a:latin typeface="+mj-ea"/>
                <a:ea typeface="+mj-ea"/>
              </a:rPr>
              <a:t>耶穌的名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368152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萬膝要跪拜 萬口要承認</a:t>
            </a:r>
            <a:br>
              <a:rPr lang="en-US" altLang="zh-TW" sz="4000" dirty="0"/>
            </a:br>
            <a:r>
              <a:rPr lang="zh-TW" altLang="zh-TW" sz="4000" dirty="0"/>
              <a:t>耶穌我敬拜祢到永遠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746.</a:t>
            </a:r>
            <a:r>
              <a:rPr lang="zh-TW" altLang="en-US" sz="1400" b="1" dirty="0">
                <a:latin typeface="+mj-ea"/>
                <a:ea typeface="+mj-ea"/>
              </a:rPr>
              <a:t>耶穌的名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015958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 dirty="0"/>
              <a:t> </a:t>
            </a:r>
            <a:r>
              <a:rPr lang="zh-TW" altLang="zh-TW" sz="4000" dirty="0"/>
              <a:t>疾病不能 死亡不能 勝過耶穌的名 </a:t>
            </a:r>
            <a:br>
              <a:rPr lang="zh-TW" altLang="zh-TW" sz="4000" dirty="0"/>
            </a:br>
            <a:r>
              <a:rPr lang="zh-TW" altLang="zh-TW" sz="4000" dirty="0"/>
              <a:t>世上沒有任何困難 勝過耶穌的名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746.</a:t>
            </a:r>
            <a:r>
              <a:rPr lang="zh-TW" altLang="en-US" sz="1400" b="1" dirty="0">
                <a:latin typeface="+mj-ea"/>
                <a:ea typeface="+mj-ea"/>
              </a:rPr>
              <a:t>耶穌的名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368152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醫治能力 救贖恩典 都因耶穌的名 </a:t>
            </a:r>
            <a:br>
              <a:rPr lang="zh-TW" altLang="zh-TW" sz="4000" dirty="0"/>
            </a:br>
            <a:r>
              <a:rPr lang="zh-TW" altLang="zh-TW" sz="4000" dirty="0"/>
              <a:t>營壘攻破 爭戰得勝 都因耶穌的名</a:t>
            </a:r>
            <a:endParaRPr lang="zh-TW" altLang="en-US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38884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746.</a:t>
            </a:r>
            <a:r>
              <a:rPr lang="zh-TW" altLang="en-US" sz="1400" b="1" dirty="0">
                <a:latin typeface="+mj-ea"/>
                <a:ea typeface="+mj-ea"/>
              </a:rPr>
              <a:t>耶穌的名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A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36815215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49</TotalTime>
  <Words>174</Words>
  <Application>Microsoft Office PowerPoint</Application>
  <PresentationFormat>如螢幕大小 (16:9)</PresentationFormat>
  <Paragraphs>12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1" baseType="lpstr">
      <vt:lpstr>微軟正黑體</vt:lpstr>
      <vt:lpstr>Arial</vt:lpstr>
      <vt:lpstr>Calibri</vt:lpstr>
      <vt:lpstr>Times New Roman</vt:lpstr>
      <vt:lpstr>敬拜</vt:lpstr>
      <vt:lpstr>1.耶穌 神的愛子 耶穌 榮耀君王  能力 權柄 智慧 公義 遠超過全世界</vt:lpstr>
      <vt:lpstr>2.耶穌 神的愛子 耶穌 榮耀君王  萬有俯伏在祢腳前 世間的救贖主</vt:lpstr>
      <vt:lpstr>※耶穌的名 超乎萬名 榮耀尊貴都歸於祢 </vt:lpstr>
      <vt:lpstr>萬膝要跪拜 萬口要承認 耶穌我敬拜祢到永遠</vt:lpstr>
      <vt:lpstr>§ 疾病不能 死亡不能 勝過耶穌的名  世上沒有任何困難 勝過耶穌的名</vt:lpstr>
      <vt:lpstr>醫治能力 救贖恩典 都因耶穌的名  營壘攻破 爭戰得勝 都因耶穌的名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20</cp:revision>
  <dcterms:created xsi:type="dcterms:W3CDTF">2020-03-03T07:14:47Z</dcterms:created>
  <dcterms:modified xsi:type="dcterms:W3CDTF">2021-09-01T04:11:33Z</dcterms:modified>
</cp:coreProperties>
</file>