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18" r:id="rId2"/>
    <p:sldId id="319" r:id="rId3"/>
    <p:sldId id="320" r:id="rId4"/>
    <p:sldId id="321" r:id="rId5"/>
    <p:sldId id="322" r:id="rId6"/>
    <p:sldId id="32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父神我愛祢 我們敬拜讚美祢 </a:t>
            </a:r>
            <a:br>
              <a:rPr lang="zh-TW" altLang="zh-TW" sz="4000" dirty="0"/>
            </a:br>
            <a:r>
              <a:rPr lang="zh-TW" altLang="zh-TW" sz="4000" dirty="0"/>
              <a:t>在全地上榮耀祢聖名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749.</a:t>
            </a:r>
            <a:r>
              <a:rPr lang="zh-TW" altLang="en-US" sz="1400" b="1" dirty="0">
                <a:latin typeface="+mj-ea"/>
                <a:ea typeface="+mj-ea"/>
              </a:rPr>
              <a:t>榮耀祢聖名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095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榮耀祢聖名</a:t>
            </a:r>
            <a:r>
              <a:rPr lang="zh-TW" altLang="en-US" sz="4000" dirty="0"/>
              <a:t> </a:t>
            </a:r>
            <a:r>
              <a:rPr lang="zh-TW" altLang="zh-TW" sz="4000" dirty="0"/>
              <a:t>榮耀祢聖名</a:t>
            </a:r>
            <a:br>
              <a:rPr lang="en-US" altLang="zh-TW" sz="4000" dirty="0"/>
            </a:br>
            <a:r>
              <a:rPr lang="zh-TW" altLang="zh-TW" sz="4000" dirty="0"/>
              <a:t>在全地上榮耀祢聖名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749.</a:t>
            </a:r>
            <a:r>
              <a:rPr lang="zh-TW" altLang="en-US" sz="1400" b="1" dirty="0">
                <a:latin typeface="+mj-ea"/>
                <a:ea typeface="+mj-ea"/>
              </a:rPr>
              <a:t>榮耀祢聖名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755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耶穌 我愛祢 我們敬拜讚美祢 </a:t>
            </a:r>
            <a:br>
              <a:rPr lang="zh-TW" altLang="zh-TW" sz="4000" dirty="0"/>
            </a:br>
            <a:r>
              <a:rPr lang="zh-TW" altLang="zh-TW" sz="4000" dirty="0"/>
              <a:t>在全地上榮耀祢聖名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749.</a:t>
            </a:r>
            <a:r>
              <a:rPr lang="zh-TW" altLang="en-US" sz="1400" b="1" dirty="0">
                <a:latin typeface="+mj-ea"/>
                <a:ea typeface="+mj-ea"/>
              </a:rPr>
              <a:t>榮耀祢聖名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75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榮耀祢聖名</a:t>
            </a:r>
            <a:r>
              <a:rPr lang="zh-TW" altLang="en-US" sz="4000" dirty="0"/>
              <a:t> </a:t>
            </a:r>
            <a:r>
              <a:rPr lang="zh-TW" altLang="zh-TW" sz="4000" dirty="0"/>
              <a:t>榮耀祢聖名</a:t>
            </a:r>
            <a:br>
              <a:rPr lang="en-US" altLang="zh-TW" sz="4000" dirty="0"/>
            </a:br>
            <a:r>
              <a:rPr lang="zh-TW" altLang="zh-TW" sz="4000" dirty="0"/>
              <a:t>在全地上榮耀祢聖名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749.</a:t>
            </a:r>
            <a:r>
              <a:rPr lang="zh-TW" altLang="en-US" sz="1400" b="1" dirty="0">
                <a:latin typeface="+mj-ea"/>
                <a:ea typeface="+mj-ea"/>
              </a:rPr>
              <a:t>榮耀祢聖名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755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聖靈 我愛祢 我們敬拜讚美祢 </a:t>
            </a:r>
            <a:br>
              <a:rPr lang="zh-TW" altLang="zh-TW" sz="4000" dirty="0"/>
            </a:br>
            <a:r>
              <a:rPr lang="zh-TW" altLang="zh-TW" sz="4000" dirty="0"/>
              <a:t>在全地上榮耀祢聖名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749.</a:t>
            </a:r>
            <a:r>
              <a:rPr lang="zh-TW" altLang="en-US" sz="1400" b="1" dirty="0">
                <a:latin typeface="+mj-ea"/>
                <a:ea typeface="+mj-ea"/>
              </a:rPr>
              <a:t>榮耀祢聖名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755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榮耀祢聖名</a:t>
            </a:r>
            <a:r>
              <a:rPr lang="zh-TW" altLang="en-US" sz="4000" dirty="0"/>
              <a:t> </a:t>
            </a:r>
            <a:r>
              <a:rPr lang="zh-TW" altLang="zh-TW" sz="4000" dirty="0"/>
              <a:t>榮耀祢聖名</a:t>
            </a:r>
            <a:br>
              <a:rPr lang="en-US" altLang="zh-TW" sz="4000"/>
            </a:br>
            <a:r>
              <a:rPr lang="zh-TW" altLang="zh-TW" sz="4000"/>
              <a:t>在全地上榮耀祢聖名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749.</a:t>
            </a:r>
            <a:r>
              <a:rPr lang="zh-TW" altLang="en-US" sz="1400" b="1" dirty="0">
                <a:latin typeface="+mj-ea"/>
                <a:ea typeface="+mj-ea"/>
              </a:rPr>
              <a:t>榮耀祢聖名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新歌頌楊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0175501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53</TotalTime>
  <Words>178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1.父神我愛祢 我們敬拜讚美祢  在全地上榮耀祢聖名</vt:lpstr>
      <vt:lpstr>榮耀祢聖名 榮耀祢聖名 在全地上榮耀祢聖名</vt:lpstr>
      <vt:lpstr>2.耶穌 我愛祢 我們敬拜讚美祢  在全地上榮耀祢聖名</vt:lpstr>
      <vt:lpstr>榮耀祢聖名 榮耀祢聖名 在全地上榮耀祢聖名</vt:lpstr>
      <vt:lpstr>3.聖靈 我愛祢 我們敬拜讚美祢  在全地上榮耀祢聖名</vt:lpstr>
      <vt:lpstr>榮耀祢聖名 榮耀祢聖名 在全地上榮耀祢聖名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</cp:revision>
  <dcterms:created xsi:type="dcterms:W3CDTF">2020-03-03T07:14:47Z</dcterms:created>
  <dcterms:modified xsi:type="dcterms:W3CDTF">2021-09-01T04:12:13Z</dcterms:modified>
</cp:coreProperties>
</file>