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3" r:id="rId2"/>
    <p:sldId id="324" r:id="rId3"/>
    <p:sldId id="325" r:id="rId4"/>
    <p:sldId id="326" r:id="rId5"/>
    <p:sldId id="327" r:id="rId6"/>
    <p:sldId id="328" r:id="rId7"/>
    <p:sldId id="329" r:id="rId8"/>
    <p:sldId id="330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美好的救主 患難時刻</a:t>
            </a:r>
            <a:br>
              <a:rPr lang="en-US" altLang="zh-TW" sz="4000" dirty="0"/>
            </a:br>
            <a:r>
              <a:rPr lang="zh-TW" altLang="zh-TW" sz="4000" dirty="0"/>
              <a:t>祢是隨時的幫助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750.</a:t>
            </a:r>
            <a:r>
              <a:rPr lang="zh-TW" altLang="en-US" sz="1400" b="1" dirty="0">
                <a:latin typeface="+mj-ea"/>
                <a:ea typeface="+mj-ea"/>
              </a:rPr>
              <a:t>永遠敬拜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175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主祢賜的平安 勝過這世界</a:t>
            </a:r>
            <a:br>
              <a:rPr lang="zh-TW" altLang="zh-TW" sz="4000" dirty="0"/>
            </a:br>
            <a:r>
              <a:rPr lang="zh-TW" altLang="zh-TW" sz="4000" dirty="0"/>
              <a:t>一生信靠祢 不怕任何風浪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750.</a:t>
            </a:r>
            <a:r>
              <a:rPr lang="zh-TW" altLang="en-US" sz="1400" b="1" dirty="0">
                <a:latin typeface="+mj-ea"/>
                <a:ea typeface="+mj-ea"/>
              </a:rPr>
              <a:t>永遠敬拜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977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信實的天父 看顧我心靈</a:t>
            </a:r>
            <a:br>
              <a:rPr lang="en-US" altLang="zh-TW" sz="4000" dirty="0"/>
            </a:br>
            <a:r>
              <a:rPr lang="zh-TW" altLang="zh-TW" sz="4000" dirty="0"/>
              <a:t>使我能夠得堅固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750.</a:t>
            </a:r>
            <a:r>
              <a:rPr lang="zh-TW" altLang="en-US" sz="1400" b="1" dirty="0">
                <a:latin typeface="+mj-ea"/>
                <a:ea typeface="+mj-ea"/>
              </a:rPr>
              <a:t>永遠敬拜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641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祢照亮我道路 引導我的腳步</a:t>
            </a:r>
            <a:br>
              <a:rPr lang="zh-TW" altLang="zh-TW" sz="4000" dirty="0"/>
            </a:br>
            <a:r>
              <a:rPr lang="zh-TW" altLang="zh-TW" sz="4000" dirty="0"/>
              <a:t>我全部生命 都願順服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750.</a:t>
            </a:r>
            <a:r>
              <a:rPr lang="zh-TW" altLang="en-US" sz="1400" b="1" dirty="0">
                <a:latin typeface="+mj-ea"/>
                <a:ea typeface="+mj-ea"/>
              </a:rPr>
              <a:t>永遠敬拜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6414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※1.</a:t>
            </a:r>
            <a:r>
              <a:rPr lang="zh-TW" altLang="zh-TW" sz="4000" dirty="0"/>
              <a:t>我要永遠敬拜祢</a:t>
            </a:r>
            <a:br>
              <a:rPr lang="zh-TW" altLang="zh-TW" sz="4000" dirty="0"/>
            </a:br>
            <a:r>
              <a:rPr lang="zh-TW" altLang="zh-TW" sz="4000" dirty="0"/>
              <a:t>在我生命中祢永遠都是唯一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750.</a:t>
            </a:r>
            <a:r>
              <a:rPr lang="zh-TW" altLang="en-US" sz="1400" b="1" dirty="0">
                <a:latin typeface="+mj-ea"/>
                <a:ea typeface="+mj-ea"/>
              </a:rPr>
              <a:t>永遠敬拜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641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沒有人能夠取代祢 我親愛救主</a:t>
            </a:r>
            <a:br>
              <a:rPr lang="zh-TW" altLang="zh-TW" sz="4000" dirty="0"/>
            </a:br>
            <a:r>
              <a:rPr lang="zh-TW" altLang="zh-TW" sz="4000" dirty="0"/>
              <a:t>有誰能夠叫我與祢分離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750.</a:t>
            </a:r>
            <a:r>
              <a:rPr lang="zh-TW" altLang="en-US" sz="1400" b="1" dirty="0">
                <a:latin typeface="+mj-ea"/>
                <a:ea typeface="+mj-ea"/>
              </a:rPr>
              <a:t>永遠敬拜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641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我要不住敬拜祢</a:t>
            </a:r>
            <a:br>
              <a:rPr lang="zh-TW" altLang="zh-TW" sz="4000" dirty="0"/>
            </a:br>
            <a:r>
              <a:rPr lang="zh-TW" altLang="zh-TW" sz="4000" dirty="0"/>
              <a:t>願祢永遠能喜悅我的生命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750.</a:t>
            </a:r>
            <a:r>
              <a:rPr lang="zh-TW" altLang="en-US" sz="1400" b="1" dirty="0">
                <a:latin typeface="+mj-ea"/>
                <a:ea typeface="+mj-ea"/>
              </a:rPr>
              <a:t>永遠敬拜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1641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求祢滿足我的渴慕</a:t>
            </a:r>
            <a:br>
              <a:rPr lang="en-US" altLang="zh-TW" sz="4000"/>
            </a:br>
            <a:r>
              <a:rPr lang="zh-TW" altLang="zh-TW" sz="4000"/>
              <a:t>願</a:t>
            </a:r>
            <a:r>
              <a:rPr lang="zh-TW" altLang="zh-TW" sz="4000" dirty="0"/>
              <a:t>緊跟隨我救主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750.</a:t>
            </a:r>
            <a:r>
              <a:rPr lang="zh-TW" altLang="en-US" sz="1400" b="1" dirty="0">
                <a:latin typeface="+mj-ea"/>
                <a:ea typeface="+mj-ea"/>
              </a:rPr>
              <a:t>永遠敬拜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092857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55</TotalTime>
  <Words>227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1.美好的救主 患難時刻 祢是隨時的幫助</vt:lpstr>
      <vt:lpstr>主祢賜的平安 勝過這世界 一生信靠祢 不怕任何風浪</vt:lpstr>
      <vt:lpstr>2.信實的天父 看顧我心靈 使我能夠得堅固</vt:lpstr>
      <vt:lpstr>祢照亮我道路 引導我的腳步 我全部生命 都願順服</vt:lpstr>
      <vt:lpstr>※1.我要永遠敬拜祢 在我生命中祢永遠都是唯一</vt:lpstr>
      <vt:lpstr>沒有人能夠取代祢 我親愛救主 有誰能夠叫我與祢分離</vt:lpstr>
      <vt:lpstr>我要不住敬拜祢 願祢永遠能喜悅我的生命</vt:lpstr>
      <vt:lpstr>求祢滿足我的渴慕 願緊跟隨我救主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24</cp:revision>
  <dcterms:created xsi:type="dcterms:W3CDTF">2020-03-03T07:14:47Z</dcterms:created>
  <dcterms:modified xsi:type="dcterms:W3CDTF">2021-09-01T04:12:27Z</dcterms:modified>
</cp:coreProperties>
</file>