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4" r:id="rId2"/>
    <p:sldId id="335" r:id="rId3"/>
    <p:sldId id="336" r:id="rId4"/>
    <p:sldId id="341" r:id="rId5"/>
    <p:sldId id="337" r:id="rId6"/>
    <p:sldId id="338" r:id="rId7"/>
    <p:sldId id="339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我要一心稱謝祢</a:t>
            </a:r>
            <a:br>
              <a:rPr lang="en-US" altLang="zh-TW" sz="4000" dirty="0"/>
            </a:br>
            <a:r>
              <a:rPr lang="zh-TW" altLang="zh-TW" sz="4000" dirty="0"/>
              <a:t>在諸神面前歌頌祢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752.</a:t>
            </a:r>
            <a:r>
              <a:rPr lang="zh-TW" altLang="en-US" sz="1400" b="1" dirty="0">
                <a:latin typeface="+mj-ea"/>
                <a:ea typeface="+mj-ea"/>
              </a:rPr>
              <a:t>我要一心稱謝祢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483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我要向祢的聖殿下拜</a:t>
            </a:r>
            <a:br>
              <a:rPr lang="en-US" altLang="zh-TW" sz="4000" dirty="0"/>
            </a:br>
            <a:r>
              <a:rPr lang="zh-TW" altLang="zh-TW" sz="4000" dirty="0"/>
              <a:t>為祢慈愛和誠實稱讚祢名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752.</a:t>
            </a:r>
            <a:r>
              <a:rPr lang="zh-TW" altLang="en-US" sz="1400" b="1" dirty="0">
                <a:latin typeface="+mj-ea"/>
                <a:ea typeface="+mj-ea"/>
              </a:rPr>
              <a:t>我要一心稱謝祢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17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我要歌頌耶和華作為</a:t>
            </a:r>
            <a:br>
              <a:rPr lang="en-US" altLang="zh-TW" sz="4000" dirty="0"/>
            </a:br>
            <a:r>
              <a:rPr lang="zh-TW" altLang="zh-TW" sz="4000" dirty="0"/>
              <a:t>因祢慈愛永遠長存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752.</a:t>
            </a:r>
            <a:r>
              <a:rPr lang="zh-TW" altLang="en-US" sz="1400" b="1" dirty="0">
                <a:latin typeface="+mj-ea"/>
                <a:ea typeface="+mj-ea"/>
              </a:rPr>
              <a:t>我要一心稱謝祢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07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我雖行在困苦患難中</a:t>
            </a:r>
            <a:br>
              <a:rPr lang="en-US" altLang="zh-TW" sz="4000" dirty="0"/>
            </a:br>
            <a:r>
              <a:rPr lang="zh-TW" altLang="zh-TW" sz="4000" dirty="0"/>
              <a:t>祢應許必將我救活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752.</a:t>
            </a:r>
            <a:r>
              <a:rPr lang="zh-TW" altLang="en-US" sz="1400" b="1" dirty="0">
                <a:latin typeface="+mj-ea"/>
                <a:ea typeface="+mj-ea"/>
              </a:rPr>
              <a:t>我要一心稱謝祢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774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※2.</a:t>
            </a:r>
            <a:r>
              <a:rPr lang="zh-TW" altLang="en-US" sz="4000" dirty="0"/>
              <a:t> </a:t>
            </a:r>
            <a:r>
              <a:rPr lang="zh-TW" altLang="zh-TW" sz="4000" dirty="0"/>
              <a:t>我要歌頌耶和華作為</a:t>
            </a:r>
            <a:br>
              <a:rPr lang="en-US" altLang="zh-TW" sz="4000" dirty="0"/>
            </a:br>
            <a:r>
              <a:rPr lang="zh-TW" altLang="zh-TW" sz="4000" dirty="0"/>
              <a:t>因祢的名大有榮耀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752.</a:t>
            </a:r>
            <a:r>
              <a:rPr lang="zh-TW" altLang="en-US" sz="1400" b="1" dirty="0">
                <a:latin typeface="+mj-ea"/>
                <a:ea typeface="+mj-ea"/>
              </a:rPr>
              <a:t>我要一心稱謝祢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07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我呼求時祢必應允我 鼓勵我</a:t>
            </a:r>
            <a:br>
              <a:rPr lang="en-US" altLang="zh-TW" sz="4000" dirty="0"/>
            </a:br>
            <a:r>
              <a:rPr lang="zh-TW" altLang="zh-TW" sz="4000" dirty="0"/>
              <a:t>使我心裡有能力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752.</a:t>
            </a:r>
            <a:r>
              <a:rPr lang="zh-TW" altLang="en-US" sz="1400" b="1" dirty="0">
                <a:latin typeface="+mj-ea"/>
                <a:ea typeface="+mj-ea"/>
              </a:rPr>
              <a:t>我要一心稱謝祢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0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祢必成全關乎我的事 </a:t>
            </a:r>
            <a:br>
              <a:rPr lang="zh-TW" altLang="zh-TW" sz="4000" dirty="0"/>
            </a:br>
            <a:r>
              <a:rPr lang="zh-TW" altLang="zh-TW" sz="4000" dirty="0"/>
              <a:t>祢必不離棄祢手所創造的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752.</a:t>
            </a:r>
            <a:r>
              <a:rPr lang="zh-TW" altLang="en-US" sz="1400" b="1" dirty="0">
                <a:latin typeface="+mj-ea"/>
                <a:ea typeface="+mj-ea"/>
              </a:rPr>
              <a:t>我要一心稱謝祢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07164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58</TotalTime>
  <Words>196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我要一心稱謝祢 在諸神面前歌頌祢</vt:lpstr>
      <vt:lpstr>我要向祢的聖殿下拜 為祢慈愛和誠實稱讚祢名</vt:lpstr>
      <vt:lpstr>※1.我要歌頌耶和華作為 因祢慈愛永遠長存</vt:lpstr>
      <vt:lpstr>我雖行在困苦患難中 祢應許必將我救活</vt:lpstr>
      <vt:lpstr>※2. 我要歌頌耶和華作為 因祢的名大有榮耀</vt:lpstr>
      <vt:lpstr>我呼求時祢必應允我 鼓勵我 使我心裡有能力</vt:lpstr>
      <vt:lpstr>§ 祢必成全關乎我的事  祢必不離棄祢手所創造的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</cp:revision>
  <dcterms:created xsi:type="dcterms:W3CDTF">2020-03-03T07:14:47Z</dcterms:created>
  <dcterms:modified xsi:type="dcterms:W3CDTF">2021-09-01T04:12:55Z</dcterms:modified>
</cp:coreProperties>
</file>