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9" r:id="rId2"/>
    <p:sldId id="340" r:id="rId3"/>
    <p:sldId id="341" r:id="rId4"/>
    <p:sldId id="342" r:id="rId5"/>
    <p:sldId id="34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飛越時空的領域 聆聽靈魂的吶喊 </a:t>
            </a:r>
            <a:br>
              <a:rPr lang="zh-TW" altLang="zh-TW" sz="4000" dirty="0"/>
            </a:br>
            <a:r>
              <a:rPr lang="zh-TW" altLang="zh-TW" sz="4000" dirty="0"/>
              <a:t>穿過天之涯 越過地之極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753.</a:t>
            </a:r>
            <a:r>
              <a:rPr lang="zh-TW" altLang="en-US" sz="1400" b="1" dirty="0">
                <a:latin typeface="+mj-ea"/>
                <a:ea typeface="+mj-ea"/>
              </a:rPr>
              <a:t>新造的人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7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卸下飄泊的心情 奔向永恆的生命 </a:t>
            </a:r>
            <a:br>
              <a:rPr lang="zh-TW" altLang="zh-TW" sz="4000" dirty="0"/>
            </a:br>
            <a:r>
              <a:rPr lang="zh-TW" altLang="zh-TW" sz="4000" dirty="0"/>
              <a:t>真理在我心 哦 真愛在我心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753.</a:t>
            </a:r>
            <a:r>
              <a:rPr lang="zh-TW" altLang="en-US" sz="1400" b="1" dirty="0">
                <a:latin typeface="+mj-ea"/>
                <a:ea typeface="+mj-ea"/>
              </a:rPr>
              <a:t>新造的人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15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將展開嶄新的航行 </a:t>
            </a:r>
            <a:br>
              <a:rPr lang="zh-TW" altLang="zh-TW" sz="4000" dirty="0"/>
            </a:br>
            <a:r>
              <a:rPr lang="zh-TW" altLang="zh-TW" sz="4000" dirty="0"/>
              <a:t>主的權能將是我雙翼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753.</a:t>
            </a:r>
            <a:r>
              <a:rPr lang="zh-TW" altLang="en-US" sz="1400" b="1" dirty="0">
                <a:latin typeface="+mj-ea"/>
                <a:ea typeface="+mj-ea"/>
              </a:rPr>
              <a:t>新造的人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15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看哪 看哪 一切都更新 </a:t>
            </a:r>
            <a:br>
              <a:rPr lang="zh-TW" altLang="zh-TW" sz="4000" dirty="0"/>
            </a:br>
            <a:r>
              <a:rPr lang="zh-TW" altLang="zh-TW" sz="4000" dirty="0"/>
              <a:t>聽哪 聽哪 天使為我歡呼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753.</a:t>
            </a:r>
            <a:r>
              <a:rPr lang="zh-TW" altLang="en-US" sz="1400" b="1" dirty="0">
                <a:latin typeface="+mj-ea"/>
                <a:ea typeface="+mj-ea"/>
              </a:rPr>
              <a:t>新造的人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15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真理帶我進入那自由之地</a:t>
            </a:r>
            <a:r>
              <a:rPr lang="zh-TW" altLang="en-US" sz="4000" dirty="0"/>
              <a:t> </a:t>
            </a:r>
            <a:r>
              <a:rPr lang="zh-TW" altLang="zh-TW" sz="4000" dirty="0"/>
              <a:t>從今天起</a:t>
            </a:r>
            <a:br>
              <a:rPr lang="en-US" altLang="zh-TW" sz="4000" dirty="0"/>
            </a:br>
            <a:r>
              <a:rPr lang="zh-TW" altLang="zh-TW" sz="4000" dirty="0"/>
              <a:t>從此刻起</a:t>
            </a:r>
            <a:r>
              <a:rPr lang="zh-TW" altLang="en-US" sz="4000" dirty="0"/>
              <a:t> </a:t>
            </a:r>
            <a:r>
              <a:rPr lang="zh-TW" altLang="zh-TW" sz="4000" dirty="0"/>
              <a:t>我是新造 我是新造的人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753.</a:t>
            </a:r>
            <a:r>
              <a:rPr lang="zh-TW" altLang="en-US" sz="1400" b="1" dirty="0">
                <a:latin typeface="+mj-ea"/>
                <a:ea typeface="+mj-ea"/>
              </a:rPr>
              <a:t>新造的人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015254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134</TotalTime>
  <Words>148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1.飛越時空的領域 聆聽靈魂的吶喊  穿過天之涯 越過地之極</vt:lpstr>
      <vt:lpstr>卸下飄泊的心情 奔向永恆的生命  真理在我心 哦 真愛在我心</vt:lpstr>
      <vt:lpstr>2.將展開嶄新的航行  主的權能將是我雙翼</vt:lpstr>
      <vt:lpstr>※看哪 看哪 一切都更新  聽哪 聽哪 天使為我歡呼</vt:lpstr>
      <vt:lpstr>真理帶我進入那自由之地 從今天起 從此刻起 我是新造 我是新造的人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</cp:revision>
  <dcterms:created xsi:type="dcterms:W3CDTF">2020-03-03T07:14:47Z</dcterms:created>
  <dcterms:modified xsi:type="dcterms:W3CDTF">2021-09-01T04:13:12Z</dcterms:modified>
</cp:coreProperties>
</file>