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6" r:id="rId2"/>
    <p:sldId id="347" r:id="rId3"/>
    <p:sldId id="353" r:id="rId4"/>
    <p:sldId id="348" r:id="rId5"/>
    <p:sldId id="349" r:id="rId6"/>
    <p:sldId id="351" r:id="rId7"/>
    <p:sldId id="352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/>
    <p:restoredTop sz="92295"/>
  </p:normalViewPr>
  <p:slideViewPr>
    <p:cSldViewPr>
      <p:cViewPr varScale="1">
        <p:scale>
          <a:sx n="123" d="100"/>
          <a:sy n="123" d="100"/>
        </p:scale>
        <p:origin x="984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08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2025/8/6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站在大海邊 才發現自己是多渺小</a:t>
            </a:r>
            <a:b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登上最高山 才發現天有多高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755.</a:t>
            </a:r>
            <a:r>
              <a:rPr lang="zh-TW" altLang="en-US" sz="1400" b="1" dirty="0">
                <a:latin typeface="+mj-ea"/>
                <a:ea typeface="+mj-ea"/>
              </a:rPr>
              <a:t>恩典的記號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074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浩瀚的宇宙中 我真的微不足道</a:t>
            </a:r>
            <a:b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像灰塵 消失也沒人知道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755.</a:t>
            </a:r>
            <a:r>
              <a:rPr lang="zh-TW" altLang="en-US" sz="1400" b="1" dirty="0">
                <a:latin typeface="+mj-ea"/>
                <a:ea typeface="+mj-ea"/>
              </a:rPr>
              <a:t>恩典的記號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979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lang="zh-TW" altLang="en-US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夜空的星星 彷彿在對著我微微笑</a:t>
            </a:r>
            <a:br>
              <a:rPr lang="zh-TW" altLang="en-US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輕聲告訴我 一切衪都看見了</a:t>
            </a:r>
            <a:endParaRPr lang="zh-TW" altLang="zh-TW" sz="3600" baseline="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755.</a:t>
            </a:r>
            <a:r>
              <a:rPr lang="zh-TW" altLang="en-US" sz="1400" b="1" dirty="0">
                <a:latin typeface="+mj-ea"/>
                <a:ea typeface="+mj-ea"/>
              </a:rPr>
              <a:t>恩典的記號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030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我所有掙扎 所有軟弱和跌倒 </a:t>
            </a:r>
            <a:b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將成為主恩典的記號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755.</a:t>
            </a:r>
            <a:r>
              <a:rPr lang="zh-TW" altLang="en-US" sz="1400" b="1" dirty="0">
                <a:latin typeface="+mj-ea"/>
                <a:ea typeface="+mj-ea"/>
              </a:rPr>
              <a:t>恩典的記號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979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※</a:t>
            </a:r>
            <a: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當我呼求 耶穌聽見我的禱告</a:t>
            </a:r>
            <a:b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千萬人中 祂竟關心我的需要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755.</a:t>
            </a:r>
            <a:r>
              <a:rPr lang="zh-TW" altLang="en-US" sz="1400" b="1" dirty="0">
                <a:latin typeface="+mj-ea"/>
                <a:ea typeface="+mj-ea"/>
              </a:rPr>
              <a:t>恩典的記號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9799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在風雨中 耶穌將我緊緊擁抱</a:t>
            </a:r>
            <a:b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我深知道 祂是我永遠的依靠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755.</a:t>
            </a:r>
            <a:r>
              <a:rPr lang="zh-TW" altLang="en-US" sz="1400" b="1" dirty="0">
                <a:latin typeface="+mj-ea"/>
                <a:ea typeface="+mj-ea"/>
              </a:rPr>
              <a:t>恩典的記號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979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走過的路 有歡笑有淚水</a:t>
            </a:r>
            <a:b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將成為主恩典的記號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755.</a:t>
            </a:r>
            <a:r>
              <a:rPr lang="zh-TW" altLang="en-US" sz="1400" b="1" dirty="0">
                <a:latin typeface="+mj-ea"/>
                <a:ea typeface="+mj-ea"/>
              </a:rPr>
              <a:t>恩典的記號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140920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145</TotalTime>
  <Words>212</Words>
  <Application>Microsoft Macintosh PowerPoint</Application>
  <PresentationFormat>如螢幕大小 (16:9)</PresentationFormat>
  <Paragraphs>15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</vt:lpstr>
      <vt:lpstr>Arial</vt:lpstr>
      <vt:lpstr>Calibri</vt:lpstr>
      <vt:lpstr>Times New Roman</vt:lpstr>
      <vt:lpstr>敬拜</vt:lpstr>
      <vt:lpstr>1.站在大海邊 才發現自己是多渺小 登上最高山 才發現天有多高</vt:lpstr>
      <vt:lpstr>浩瀚的宇宙中 我真的微不足道 像灰塵 消失也沒人知道</vt:lpstr>
      <vt:lpstr>2.夜空的星星 彷彿在對著我微微笑 輕聲告訴我 一切衪都看見了</vt:lpstr>
      <vt:lpstr>我所有掙扎 所有軟弱和跌倒  將成為主恩典的記號</vt:lpstr>
      <vt:lpstr>※當我呼求 耶穌聽見我的禱告 千萬人中 祂竟關心我的需要</vt:lpstr>
      <vt:lpstr>在風雨中 耶穌將我緊緊擁抱 我深知道 祂是我永遠的依靠</vt:lpstr>
      <vt:lpstr>走過的路 有歡笑有淚水 將成為主恩典的記號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33</cp:revision>
  <dcterms:created xsi:type="dcterms:W3CDTF">2020-03-03T07:14:47Z</dcterms:created>
  <dcterms:modified xsi:type="dcterms:W3CDTF">2025-08-06T12:47:05Z</dcterms:modified>
</cp:coreProperties>
</file>