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58" r:id="rId2"/>
    <p:sldId id="359" r:id="rId3"/>
    <p:sldId id="360" r:id="rId4"/>
    <p:sldId id="361" r:id="rId5"/>
    <p:sldId id="362" r:id="rId6"/>
    <p:sldId id="36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主耶穌 祢召我出黑暗 </a:t>
            </a:r>
            <a:br>
              <a:rPr lang="zh-TW" altLang="zh-TW" sz="4000" dirty="0"/>
            </a:br>
            <a:r>
              <a:rPr lang="zh-TW" altLang="zh-TW" sz="4000" dirty="0"/>
              <a:t>入奇妙光明 賞賜獨特的位份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757.</a:t>
            </a:r>
            <a:r>
              <a:rPr lang="zh-TW" altLang="en-US" sz="1400" b="1" dirty="0">
                <a:latin typeface="+mj-ea"/>
                <a:ea typeface="+mj-ea"/>
              </a:rPr>
              <a:t>成為神蹟的器皿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98875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在基督裡我是新造的人 </a:t>
            </a:r>
            <a:br>
              <a:rPr lang="zh-TW" altLang="zh-TW" sz="4000" dirty="0"/>
            </a:br>
            <a:r>
              <a:rPr lang="zh-TW" altLang="zh-TW" sz="4000" dirty="0"/>
              <a:t>祢看為寶貴 獻上為祢所用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757.</a:t>
            </a:r>
            <a:r>
              <a:rPr lang="zh-TW" altLang="en-US" sz="1400" b="1" dirty="0">
                <a:latin typeface="+mj-ea"/>
                <a:ea typeface="+mj-ea"/>
              </a:rPr>
              <a:t>成為神蹟的器皿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227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※1.</a:t>
            </a:r>
            <a:r>
              <a:rPr lang="zh-TW" altLang="zh-TW" sz="4000" dirty="0"/>
              <a:t>讓我成為祢神蹟的器皿 </a:t>
            </a:r>
            <a:br>
              <a:rPr lang="zh-TW" altLang="zh-TW" sz="4000" dirty="0"/>
            </a:br>
            <a:r>
              <a:rPr lang="zh-TW" altLang="zh-TW" sz="4000" dirty="0"/>
              <a:t>被揀選族類 君尊的祭司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757.</a:t>
            </a:r>
            <a:r>
              <a:rPr lang="zh-TW" altLang="en-US" sz="1400" b="1" dirty="0">
                <a:latin typeface="+mj-ea"/>
                <a:ea typeface="+mj-ea"/>
              </a:rPr>
              <a:t>成為神蹟的器皿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227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聖潔的國度 屬神的子民 </a:t>
            </a:r>
            <a:br>
              <a:rPr lang="zh-TW" altLang="zh-TW" sz="4000" dirty="0"/>
            </a:br>
            <a:r>
              <a:rPr lang="zh-TW" altLang="zh-TW" sz="4000" dirty="0"/>
              <a:t>來宣揚主耶穌 彰顯神的榮耀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757.</a:t>
            </a:r>
            <a:r>
              <a:rPr lang="zh-TW" altLang="en-US" sz="1400" b="1" dirty="0">
                <a:latin typeface="+mj-ea"/>
                <a:ea typeface="+mj-ea"/>
              </a:rPr>
              <a:t>成為神蹟的器皿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22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※2.</a:t>
            </a:r>
            <a:r>
              <a:rPr lang="zh-TW" altLang="zh-TW" sz="4000" dirty="0"/>
              <a:t>讓我成為祢神蹟的器皿 </a:t>
            </a:r>
            <a:br>
              <a:rPr lang="zh-TW" altLang="zh-TW" sz="4000" dirty="0"/>
            </a:br>
            <a:r>
              <a:rPr lang="zh-TW" altLang="zh-TW" sz="4000" dirty="0"/>
              <a:t>以信心的眼睛 看見新的盼望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757.</a:t>
            </a:r>
            <a:r>
              <a:rPr lang="zh-TW" altLang="en-US" sz="1400" b="1" dirty="0">
                <a:latin typeface="+mj-ea"/>
                <a:ea typeface="+mj-ea"/>
              </a:rPr>
              <a:t>成為神蹟的器皿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22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用祢的大能和愛來充滿我 </a:t>
            </a:r>
            <a:br>
              <a:rPr lang="zh-TW" altLang="zh-TW" sz="4000"/>
            </a:br>
            <a:r>
              <a:rPr lang="zh-TW" altLang="zh-TW" sz="4000"/>
              <a:t>我要傳揚主的愛 讓世界更美好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757.</a:t>
            </a:r>
            <a:r>
              <a:rPr lang="zh-TW" altLang="en-US" sz="1400" b="1" dirty="0">
                <a:latin typeface="+mj-ea"/>
                <a:ea typeface="+mj-ea"/>
              </a:rPr>
              <a:t>成為神蹟的器皿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5022794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142</TotalTime>
  <Words>203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主耶穌 祢召我出黑暗  入奇妙光明 賞賜獨特的位份</vt:lpstr>
      <vt:lpstr>在基督裡我是新造的人  祢看為寶貴 獻上為祢所用</vt:lpstr>
      <vt:lpstr>※1.讓我成為祢神蹟的器皿  被揀選族類 君尊的祭司</vt:lpstr>
      <vt:lpstr>聖潔的國度 屬神的子民  來宣揚主耶穌 彰顯神的榮耀</vt:lpstr>
      <vt:lpstr>※2.讓我成為祢神蹟的器皿  以信心的眼睛 看見新的盼望</vt:lpstr>
      <vt:lpstr>用祢的大能和愛來充滿我  我要傳揚主的愛 讓世界更美好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33</cp:revision>
  <dcterms:created xsi:type="dcterms:W3CDTF">2020-03-03T07:14:47Z</dcterms:created>
  <dcterms:modified xsi:type="dcterms:W3CDTF">2021-09-01T04:14:10Z</dcterms:modified>
</cp:coreProperties>
</file>