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5" r:id="rId2"/>
    <p:sldId id="376" r:id="rId3"/>
    <p:sldId id="377" r:id="rId4"/>
    <p:sldId id="378" r:id="rId5"/>
    <p:sldId id="379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大能的勇士 神與你同在</a:t>
            </a:r>
            <a:br>
              <a:rPr lang="en-US" altLang="zh-TW" sz="4000" dirty="0"/>
            </a:br>
            <a:r>
              <a:rPr lang="zh-TW" altLang="zh-TW" sz="4000" dirty="0"/>
              <a:t>不要懼怕 應當剛強壯膽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760.</a:t>
            </a:r>
            <a:r>
              <a:rPr lang="zh-TW" altLang="en-US" sz="1400" b="1" dirty="0">
                <a:latin typeface="+mj-ea"/>
                <a:ea typeface="+mj-ea"/>
              </a:rPr>
              <a:t>重返榮耀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0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不倚靠勢力 不倚靠才能</a:t>
            </a:r>
            <a:br>
              <a:rPr lang="en-US" altLang="zh-TW" sz="4000" dirty="0"/>
            </a:br>
            <a:r>
              <a:rPr lang="zh-TW" altLang="zh-TW" sz="4000" dirty="0"/>
              <a:t>單單倚靠聖靈 方能成事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760.</a:t>
            </a:r>
            <a:r>
              <a:rPr lang="zh-TW" altLang="en-US" sz="1400" b="1" dirty="0">
                <a:latin typeface="+mj-ea"/>
                <a:ea typeface="+mj-ea"/>
              </a:rPr>
              <a:t>重返榮耀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056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我們等候尋求主的面</a:t>
            </a:r>
            <a:r>
              <a:rPr lang="zh-TW" altLang="en-US" sz="4000" dirty="0"/>
              <a:t> </a:t>
            </a:r>
            <a:r>
              <a:rPr lang="zh-TW" altLang="zh-TW" sz="4000" dirty="0"/>
              <a:t>瞻仰神的榮美</a:t>
            </a:r>
            <a:br>
              <a:rPr lang="en-US" altLang="zh-TW" sz="4000" dirty="0"/>
            </a:br>
            <a:r>
              <a:rPr lang="zh-TW" altLang="zh-TW" sz="4000" dirty="0"/>
              <a:t>主的聖靈在我身上</a:t>
            </a:r>
            <a:r>
              <a:rPr lang="zh-TW" altLang="en-US" sz="4000" dirty="0"/>
              <a:t> </a:t>
            </a:r>
            <a:r>
              <a:rPr lang="zh-TW" altLang="zh-TW" sz="4000" dirty="0"/>
              <a:t>因為祂恩膏臨到我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760.</a:t>
            </a:r>
            <a:r>
              <a:rPr lang="zh-TW" altLang="en-US" sz="1400" b="1" dirty="0">
                <a:latin typeface="+mj-ea"/>
                <a:ea typeface="+mj-ea"/>
              </a:rPr>
              <a:t>重返榮耀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99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讓我重返榮耀 讓我展翅上騰</a:t>
            </a:r>
            <a:br>
              <a:rPr lang="zh-TW" altLang="zh-TW" sz="4000" dirty="0"/>
            </a:br>
            <a:r>
              <a:rPr lang="zh-TW" altLang="zh-TW" sz="4000" dirty="0"/>
              <a:t>超越生命一切限制</a:t>
            </a:r>
            <a:r>
              <a:rPr lang="zh-TW" altLang="en-US" sz="4000" dirty="0"/>
              <a:t> </a:t>
            </a:r>
            <a:r>
              <a:rPr lang="zh-TW" altLang="zh-TW" sz="4000" dirty="0"/>
              <a:t>勇敢前進應許之地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760.</a:t>
            </a:r>
            <a:r>
              <a:rPr lang="zh-TW" altLang="en-US" sz="1400" b="1" dirty="0">
                <a:latin typeface="+mj-ea"/>
                <a:ea typeface="+mj-ea"/>
              </a:rPr>
              <a:t>重返榮耀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99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我們</a:t>
            </a:r>
            <a:r>
              <a:rPr lang="zh-TW" altLang="zh-TW" sz="4000" dirty="0"/>
              <a:t>同心祈求 天堂大門打開</a:t>
            </a:r>
            <a:br>
              <a:rPr lang="zh-TW" altLang="zh-TW" sz="4000" dirty="0"/>
            </a:br>
            <a:r>
              <a:rPr lang="zh-TW" altLang="zh-TW" sz="4000" dirty="0"/>
              <a:t>恢復起初榮耀命定 展開全新人生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760.</a:t>
            </a:r>
            <a:r>
              <a:rPr lang="zh-TW" altLang="en-US" sz="1400" b="1" dirty="0">
                <a:latin typeface="+mj-ea"/>
                <a:ea typeface="+mj-ea"/>
              </a:rPr>
              <a:t>重返榮耀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486951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148</TotalTime>
  <Words>141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大能的勇士 神與你同在 不要懼怕 應當剛強壯膽</vt:lpstr>
      <vt:lpstr>不倚靠勢力 不倚靠才能 單單倚靠聖靈 方能成事</vt:lpstr>
      <vt:lpstr>我們等候尋求主的面 瞻仰神的榮美 主的聖靈在我身上 因為祂恩膏臨到我</vt:lpstr>
      <vt:lpstr>※讓我重返榮耀 讓我展翅上騰 超越生命一切限制 勇敢前進應許之地</vt:lpstr>
      <vt:lpstr>我們同心祈求 天堂大門打開 恢復起初榮耀命定 展開全新人生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36</cp:revision>
  <dcterms:created xsi:type="dcterms:W3CDTF">2020-03-03T07:14:47Z</dcterms:created>
  <dcterms:modified xsi:type="dcterms:W3CDTF">2021-09-01T04:14:50Z</dcterms:modified>
</cp:coreProperties>
</file>