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79" r:id="rId2"/>
    <p:sldId id="380" r:id="rId3"/>
    <p:sldId id="381" r:id="rId4"/>
    <p:sldId id="387" r:id="rId5"/>
    <p:sldId id="382" r:id="rId6"/>
    <p:sldId id="383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主溫柔的聖靈</a:t>
            </a:r>
            <a:br>
              <a:rPr lang="en-US" altLang="zh-TW" sz="4000" dirty="0"/>
            </a:br>
            <a:r>
              <a:rPr lang="zh-TW" altLang="zh-TW" sz="4000" dirty="0"/>
              <a:t>讓我全心感受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761.</a:t>
            </a:r>
            <a:r>
              <a:rPr lang="zh-TW" altLang="en-US" sz="1400" b="1" dirty="0">
                <a:latin typeface="+mj-ea"/>
                <a:ea typeface="+mj-ea"/>
              </a:rPr>
              <a:t>在呼召我之處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8486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滲透我的生命 賜下平靜和安息</a:t>
            </a:r>
            <a:br>
              <a:rPr lang="en-US" altLang="zh-TW" sz="4000" dirty="0"/>
            </a:br>
            <a:r>
              <a:rPr lang="zh-TW" altLang="zh-TW" sz="4000" dirty="0"/>
              <a:t>祢使我心得滿足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761.</a:t>
            </a:r>
            <a:r>
              <a:rPr lang="zh-TW" altLang="en-US" sz="1400" b="1" dirty="0">
                <a:latin typeface="+mj-ea"/>
                <a:ea typeface="+mj-ea"/>
              </a:rPr>
              <a:t>在呼召我之處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2446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主慈愛的真理</a:t>
            </a:r>
            <a:br>
              <a:rPr lang="en-US" altLang="zh-TW" sz="4000" dirty="0"/>
            </a:br>
            <a:r>
              <a:rPr lang="zh-TW" altLang="zh-TW" sz="4000" dirty="0"/>
              <a:t>祢榮光照向</a:t>
            </a:r>
            <a:r>
              <a:rPr lang="zh-TW" altLang="en-US" sz="4000" dirty="0"/>
              <a:t>我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761.</a:t>
            </a:r>
            <a:r>
              <a:rPr lang="zh-TW" altLang="en-US" sz="1400" b="1" dirty="0">
                <a:latin typeface="+mj-ea"/>
                <a:ea typeface="+mj-ea"/>
              </a:rPr>
              <a:t>在呼召我之處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24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包圍我的身體 賜下平靜和安息</a:t>
            </a:r>
            <a:br>
              <a:rPr lang="en-US" altLang="zh-TW" sz="4000" dirty="0"/>
            </a:br>
            <a:r>
              <a:rPr lang="zh-TW" altLang="zh-TW" sz="4000" dirty="0"/>
              <a:t>讓我感受祢的愛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761.</a:t>
            </a:r>
            <a:r>
              <a:rPr lang="zh-TW" altLang="en-US" sz="1400" b="1" dirty="0">
                <a:latin typeface="+mj-ea"/>
                <a:ea typeface="+mj-ea"/>
              </a:rPr>
              <a:t>在呼召我之處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64627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在呼召我之處 我要獻上敬拜 </a:t>
            </a:r>
            <a:br>
              <a:rPr lang="zh-TW" altLang="zh-TW" sz="4000" dirty="0"/>
            </a:br>
            <a:r>
              <a:rPr lang="zh-TW" altLang="zh-TW" sz="4000" dirty="0"/>
              <a:t>無論遭遇何事 依然揚聲歌唱</a:t>
            </a:r>
            <a:r>
              <a:rPr lang="zh-TW" altLang="en-US" sz="4000" dirty="0"/>
              <a:t> </a:t>
            </a:r>
            <a:r>
              <a:rPr lang="en-US" altLang="zh-TW" sz="4000"/>
              <a:t>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761.</a:t>
            </a:r>
            <a:r>
              <a:rPr lang="zh-TW" altLang="en-US" sz="1400" b="1" dirty="0">
                <a:latin typeface="+mj-ea"/>
                <a:ea typeface="+mj-ea"/>
              </a:rPr>
              <a:t>在呼召我之處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246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在我行走時成為我道路</a:t>
            </a:r>
            <a:br>
              <a:rPr lang="en-US" altLang="zh-TW" sz="4000" dirty="0"/>
            </a:br>
            <a:r>
              <a:rPr lang="zh-TW" altLang="zh-TW" sz="4000" dirty="0"/>
              <a:t>活著時成為我生命 就在這地獻上敬拜</a:t>
            </a:r>
            <a:r>
              <a:rPr lang="zh-TW" altLang="en-US" sz="4000" dirty="0"/>
              <a:t> </a:t>
            </a:r>
            <a:r>
              <a:rPr lang="en-US" altLang="zh-TW" sz="4000" dirty="0"/>
              <a:t>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761.</a:t>
            </a:r>
            <a:r>
              <a:rPr lang="zh-TW" altLang="en-US" sz="1400" b="1" dirty="0">
                <a:latin typeface="+mj-ea"/>
                <a:ea typeface="+mj-ea"/>
              </a:rPr>
              <a:t>在呼召我之處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7024621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152</TotalTime>
  <Words>177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1.主溫柔的聖靈 讓我全心感受</vt:lpstr>
      <vt:lpstr>滲透我的生命 賜下平靜和安息 祢使我心得滿足</vt:lpstr>
      <vt:lpstr>2.主慈愛的真理 祢榮光照向我</vt:lpstr>
      <vt:lpstr>包圍我的身體 賜下平靜和安息 讓我感受祢的愛</vt:lpstr>
      <vt:lpstr>※在呼召我之處 我要獻上敬拜  無論遭遇何事 依然揚聲歌唱 x2</vt:lpstr>
      <vt:lpstr>§ 在我行走時成為我道路 活著時成為我生命 就在這地獻上敬拜 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37</cp:revision>
  <dcterms:created xsi:type="dcterms:W3CDTF">2020-03-03T07:14:47Z</dcterms:created>
  <dcterms:modified xsi:type="dcterms:W3CDTF">2021-09-01T04:15:01Z</dcterms:modified>
</cp:coreProperties>
</file>