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3" r:id="rId2"/>
    <p:sldId id="384" r:id="rId3"/>
    <p:sldId id="385" r:id="rId4"/>
    <p:sldId id="38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那些眼睛 未曾看過的事情 </a:t>
            </a:r>
            <a:br>
              <a:rPr lang="zh-TW" altLang="zh-TW" sz="4000" dirty="0"/>
            </a:br>
            <a:r>
              <a:rPr lang="zh-TW" altLang="zh-TW" sz="4000" dirty="0"/>
              <a:t>還有耳朵 未曾聽過的事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762.</a:t>
            </a:r>
            <a:r>
              <a:rPr lang="zh-TW" altLang="en-US" sz="1400" b="1" dirty="0">
                <a:latin typeface="+mj-ea"/>
                <a:ea typeface="+mj-ea"/>
              </a:rPr>
              <a:t>上帝能夠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2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甚至心裡 還沒有想過的事 </a:t>
            </a:r>
            <a:br>
              <a:rPr lang="zh-TW" altLang="zh-TW" sz="4000" dirty="0"/>
            </a:br>
            <a:r>
              <a:rPr lang="zh-TW" altLang="zh-TW" sz="4000" dirty="0"/>
              <a:t>上帝早已預備 給那些愛祂的百姓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762.</a:t>
            </a:r>
            <a:r>
              <a:rPr lang="zh-TW" altLang="en-US" sz="1400" b="1" dirty="0">
                <a:latin typeface="+mj-ea"/>
                <a:ea typeface="+mj-ea"/>
              </a:rPr>
              <a:t>上帝能夠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8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上帝能夠成就一切不可能的事情 </a:t>
            </a:r>
            <a:br>
              <a:rPr lang="zh-TW" altLang="zh-TW" sz="4000" dirty="0"/>
            </a:br>
            <a:r>
              <a:rPr lang="zh-TW" altLang="zh-TW" sz="4000" dirty="0"/>
              <a:t>亙古至今直到永遠 祂的大能永不改變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762.</a:t>
            </a:r>
            <a:r>
              <a:rPr lang="zh-TW" altLang="en-US" sz="1400" b="1" dirty="0">
                <a:latin typeface="+mj-ea"/>
                <a:ea typeface="+mj-ea"/>
              </a:rPr>
              <a:t>上帝能夠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8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上帝能夠成就一切不可能的事情 </a:t>
            </a:r>
            <a:br>
              <a:rPr lang="zh-TW" altLang="zh-TW" sz="4000" dirty="0"/>
            </a:br>
            <a:r>
              <a:rPr lang="zh-TW" altLang="zh-TW" sz="4000" dirty="0"/>
              <a:t>亙古至今直到永遠 祂的大能永不變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762.</a:t>
            </a:r>
            <a:r>
              <a:rPr lang="zh-TW" altLang="en-US" sz="1400" b="1" dirty="0">
                <a:latin typeface="+mj-ea"/>
                <a:ea typeface="+mj-ea"/>
              </a:rPr>
              <a:t>上帝能夠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8678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154</TotalTime>
  <Words>105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那些眼睛 未曾看過的事情  還有耳朵 未曾聽過的事</vt:lpstr>
      <vt:lpstr>甚至心裡 還沒有想過的事  上帝早已預備 給那些愛祂的百姓</vt:lpstr>
      <vt:lpstr>※上帝能夠成就一切不可能的事情  亙古至今直到永遠 祂的大能永不改變</vt:lpstr>
      <vt:lpstr>上帝能夠成就一切不可能的事情  亙古至今直到永遠 祂的大能永不變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38</cp:revision>
  <dcterms:created xsi:type="dcterms:W3CDTF">2020-03-03T07:14:47Z</dcterms:created>
  <dcterms:modified xsi:type="dcterms:W3CDTF">2021-09-01T04:15:15Z</dcterms:modified>
</cp:coreProperties>
</file>