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6" r:id="rId2"/>
    <p:sldId id="387" r:id="rId3"/>
    <p:sldId id="388" r:id="rId4"/>
    <p:sldId id="389" r:id="rId5"/>
    <p:sldId id="390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神真好 祂是良善 祂的慈愛永遠長存</a:t>
            </a:r>
            <a:br>
              <a:rPr lang="zh-TW" altLang="zh-TW" sz="4000" dirty="0"/>
            </a:br>
            <a:r>
              <a:rPr lang="zh-TW" altLang="zh-TW" sz="4000" dirty="0"/>
              <a:t>神偉大 萬王之王 祂的救恩已臨到我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763.</a:t>
            </a:r>
            <a:r>
              <a:rPr lang="zh-TW" altLang="en-US" sz="1400" b="1" dirty="0">
                <a:latin typeface="+mj-ea"/>
                <a:ea typeface="+mj-ea"/>
              </a:rPr>
              <a:t>神真好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286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我的心 尊主為大 我的靈 以祂為樂</a:t>
            </a:r>
            <a:br>
              <a:rPr lang="zh-TW" altLang="zh-TW" sz="4000" dirty="0"/>
            </a:br>
            <a:r>
              <a:rPr lang="zh-TW" altLang="zh-TW" sz="4000" dirty="0"/>
              <a:t>我救主 為我成就大事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763.</a:t>
            </a:r>
            <a:r>
              <a:rPr lang="zh-TW" altLang="en-US" sz="1400" b="1" dirty="0">
                <a:latin typeface="+mj-ea"/>
                <a:ea typeface="+mj-ea"/>
              </a:rPr>
              <a:t>神真好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056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祂為我 來到世上 祂為我 被釘十架</a:t>
            </a:r>
            <a:br>
              <a:rPr lang="zh-TW" altLang="zh-TW" sz="4000" dirty="0"/>
            </a:br>
            <a:r>
              <a:rPr lang="zh-TW" altLang="zh-TW" sz="4000" dirty="0"/>
              <a:t>祂寶血 釋放我得自由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763.</a:t>
            </a:r>
            <a:r>
              <a:rPr lang="zh-TW" altLang="en-US" sz="1400" b="1" dirty="0">
                <a:latin typeface="+mj-ea"/>
                <a:ea typeface="+mj-ea"/>
              </a:rPr>
              <a:t>神真好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056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所以我的心歡喜 我的靈快樂 </a:t>
            </a:r>
            <a:br>
              <a:rPr lang="zh-TW" altLang="zh-TW" sz="4000" dirty="0"/>
            </a:br>
            <a:r>
              <a:rPr lang="zh-TW" altLang="zh-TW" sz="4000" dirty="0"/>
              <a:t>我的肉身也安然居住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763.</a:t>
            </a:r>
            <a:r>
              <a:rPr lang="zh-TW" altLang="en-US" sz="1400" b="1" dirty="0">
                <a:latin typeface="+mj-ea"/>
                <a:ea typeface="+mj-ea"/>
              </a:rPr>
              <a:t>神真好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056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祢必指示我道路</a:t>
            </a:r>
            <a:r>
              <a:rPr lang="zh-TW" altLang="en-US" sz="4000" dirty="0"/>
              <a:t> </a:t>
            </a:r>
            <a:r>
              <a:rPr lang="zh-TW" altLang="zh-TW" sz="4000" dirty="0"/>
              <a:t>聖靈充滿我</a:t>
            </a:r>
            <a:br>
              <a:rPr lang="en-US" altLang="zh-TW" sz="4000"/>
            </a:br>
            <a:r>
              <a:rPr lang="zh-TW" altLang="zh-TW" sz="4000"/>
              <a:t>在</a:t>
            </a:r>
            <a:r>
              <a:rPr lang="zh-TW" altLang="zh-TW" sz="4000" dirty="0"/>
              <a:t>祢面前有 永遠的福樂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763.</a:t>
            </a:r>
            <a:r>
              <a:rPr lang="zh-TW" altLang="en-US" sz="1400" b="1" dirty="0">
                <a:latin typeface="+mj-ea"/>
                <a:ea typeface="+mj-ea"/>
              </a:rPr>
              <a:t>神真好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056926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155</TotalTime>
  <Words>159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神真好 祂是良善 祂的慈愛永遠長存 神偉大 萬王之王 祂的救恩已臨到我</vt:lpstr>
      <vt:lpstr>我的心 尊主為大 我的靈 以祂為樂 我救主 為我成就大事</vt:lpstr>
      <vt:lpstr>祂為我 來到世上 祂為我 被釘十架 祂寶血 釋放我得自由</vt:lpstr>
      <vt:lpstr>※所以我的心歡喜 我的靈快樂  我的肉身也安然居住</vt:lpstr>
      <vt:lpstr>祢必指示我道路 聖靈充滿我 在祢面前有 永遠的福樂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39</cp:revision>
  <dcterms:created xsi:type="dcterms:W3CDTF">2020-03-03T07:14:47Z</dcterms:created>
  <dcterms:modified xsi:type="dcterms:W3CDTF">2021-09-01T04:15:32Z</dcterms:modified>
</cp:coreProperties>
</file>