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0" r:id="rId2"/>
    <p:sldId id="391" r:id="rId3"/>
    <p:sldId id="392" r:id="rId4"/>
    <p:sldId id="393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耶和華是我的主 必不至動搖 </a:t>
            </a:r>
            <a:br>
              <a:rPr lang="zh-TW" altLang="zh-TW" sz="4000" dirty="0"/>
            </a:br>
            <a:r>
              <a:rPr lang="zh-TW" altLang="zh-TW" sz="4000" dirty="0"/>
              <a:t>有耶和華的幫助 還要懼誰呢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764.</a:t>
            </a:r>
            <a:r>
              <a:rPr lang="zh-TW" altLang="en-US" sz="1400" b="1" dirty="0">
                <a:latin typeface="+mj-ea"/>
                <a:ea typeface="+mj-ea"/>
              </a:rPr>
              <a:t>叫我抬起頭的神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056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耶和華是我牧者 必不致缺乏 </a:t>
            </a:r>
            <a:br>
              <a:rPr lang="zh-TW" altLang="zh-TW" sz="4000" dirty="0"/>
            </a:br>
            <a:r>
              <a:rPr lang="zh-TW" altLang="zh-TW" sz="4000" dirty="0"/>
              <a:t>有耶和華作我旌旗 必全然得勝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764.</a:t>
            </a:r>
            <a:r>
              <a:rPr lang="zh-TW" altLang="en-US" sz="1400" b="1" dirty="0">
                <a:latin typeface="+mj-ea"/>
                <a:ea typeface="+mj-ea"/>
              </a:rPr>
              <a:t>叫我抬起頭的神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608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耶和華是我四圍的盾牌 </a:t>
            </a:r>
            <a:br>
              <a:rPr lang="zh-TW" altLang="zh-TW" sz="4000" dirty="0"/>
            </a:br>
            <a:r>
              <a:rPr lang="zh-TW" altLang="zh-TW" sz="4000" dirty="0"/>
              <a:t>是我的榮耀</a:t>
            </a:r>
            <a:r>
              <a:rPr lang="en-US" altLang="zh-TW" sz="4000" dirty="0"/>
              <a:t>  </a:t>
            </a:r>
            <a:r>
              <a:rPr lang="zh-TW" altLang="zh-TW" sz="4000" dirty="0"/>
              <a:t>又是叫我抬起頭的神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764.</a:t>
            </a:r>
            <a:r>
              <a:rPr lang="zh-TW" altLang="en-US" sz="1400" b="1" dirty="0">
                <a:latin typeface="+mj-ea"/>
                <a:ea typeface="+mj-ea"/>
              </a:rPr>
              <a:t>叫我抬起頭的神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608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一宿雖然有哭泣 早晨我們必歡呼 </a:t>
            </a:r>
            <a:br>
              <a:rPr lang="zh-TW" altLang="zh-TW" sz="4000" dirty="0"/>
            </a:br>
            <a:r>
              <a:rPr lang="zh-TW" altLang="zh-TW" sz="4000" dirty="0"/>
              <a:t>祢是我的磐石我的幫助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764.</a:t>
            </a:r>
            <a:r>
              <a:rPr lang="zh-TW" altLang="en-US" sz="1400" b="1" dirty="0">
                <a:latin typeface="+mj-ea"/>
                <a:ea typeface="+mj-ea"/>
              </a:rPr>
              <a:t>叫我抬起頭的神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608254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156</TotalTime>
  <Words>129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耶和華是我的主 必不至動搖  有耶和華的幫助 還要懼誰呢</vt:lpstr>
      <vt:lpstr>耶和華是我牧者 必不致缺乏  有耶和華作我旌旗 必全然得勝</vt:lpstr>
      <vt:lpstr>※耶和華是我四圍的盾牌  是我的榮耀  又是叫我抬起頭的神</vt:lpstr>
      <vt:lpstr>一宿雖然有哭泣 早晨我們必歡呼  祢是我的磐石我的幫助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40</cp:revision>
  <dcterms:created xsi:type="dcterms:W3CDTF">2020-03-03T07:14:47Z</dcterms:created>
  <dcterms:modified xsi:type="dcterms:W3CDTF">2021-09-01T04:15:44Z</dcterms:modified>
</cp:coreProperties>
</file>