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93" r:id="rId2"/>
    <p:sldId id="394" r:id="rId3"/>
    <p:sldId id="395" r:id="rId4"/>
    <p:sldId id="396" r:id="rId5"/>
    <p:sldId id="397" r:id="rId6"/>
    <p:sldId id="399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祢按著我的名來認識我</a:t>
            </a:r>
            <a:br>
              <a:rPr lang="en-US" altLang="zh-TW" sz="4000" dirty="0"/>
            </a:br>
            <a:r>
              <a:rPr lang="zh-TW" altLang="zh-TW" sz="4000" dirty="0"/>
              <a:t>不止息的愛將我擁抱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765.</a:t>
            </a:r>
            <a:r>
              <a:rPr lang="zh-TW" altLang="en-US" sz="1400" b="1" dirty="0">
                <a:latin typeface="+mj-ea"/>
                <a:ea typeface="+mj-ea"/>
              </a:rPr>
              <a:t>抬起我的頭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608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祢為我穿上公義聖潔衣裳</a:t>
            </a:r>
            <a:br>
              <a:rPr lang="en-US" altLang="zh-TW" sz="4000" dirty="0"/>
            </a:br>
            <a:r>
              <a:rPr lang="zh-TW" altLang="zh-TW" sz="4000" dirty="0"/>
              <a:t>使我活出神的尊榮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765.</a:t>
            </a:r>
            <a:r>
              <a:rPr lang="zh-TW" altLang="en-US" sz="1400" b="1" dirty="0">
                <a:latin typeface="+mj-ea"/>
                <a:ea typeface="+mj-ea"/>
              </a:rPr>
              <a:t>抬起我的頭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809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不灰心 不喪膽 倚靠主必無所缺</a:t>
            </a:r>
            <a:br>
              <a:rPr lang="zh-TW" altLang="zh-TW" sz="4000" dirty="0"/>
            </a:br>
            <a:r>
              <a:rPr lang="zh-TW" altLang="zh-TW" sz="4000" dirty="0"/>
              <a:t>全能神 慈愛主 祢用笑臉幫助我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765.</a:t>
            </a:r>
            <a:r>
              <a:rPr lang="zh-TW" altLang="en-US" sz="1400" b="1" dirty="0">
                <a:latin typeface="+mj-ea"/>
                <a:ea typeface="+mj-ea"/>
              </a:rPr>
              <a:t>抬起我的頭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90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我的力量和拯救 我的山寨和高台</a:t>
            </a:r>
            <a:br>
              <a:rPr lang="zh-TW" altLang="zh-TW" sz="4000" dirty="0"/>
            </a:br>
            <a:r>
              <a:rPr lang="zh-TW" altLang="zh-TW" sz="4000" dirty="0"/>
              <a:t>有誰像祢扶持我 應允我的呼求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765.</a:t>
            </a:r>
            <a:r>
              <a:rPr lang="zh-TW" altLang="en-US" sz="1400" b="1" dirty="0">
                <a:latin typeface="+mj-ea"/>
                <a:ea typeface="+mj-ea"/>
              </a:rPr>
              <a:t>抬起我的頭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90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我要抬起我的頭 仰望主耶穌基督</a:t>
            </a:r>
            <a:br>
              <a:rPr lang="zh-TW" altLang="zh-TW" sz="4000" dirty="0"/>
            </a:br>
            <a:r>
              <a:rPr lang="zh-TW" altLang="zh-TW" sz="4000" dirty="0"/>
              <a:t>榮耀君王 我四圍的盾牌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765.</a:t>
            </a:r>
            <a:r>
              <a:rPr lang="zh-TW" altLang="en-US" sz="1400" b="1" dirty="0">
                <a:latin typeface="+mj-ea"/>
                <a:ea typeface="+mj-ea"/>
              </a:rPr>
              <a:t>抬起我的頭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90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我要抬起我的頭 高唱哈利路亞</a:t>
            </a:r>
            <a:br>
              <a:rPr lang="zh-TW" altLang="zh-TW" sz="4000"/>
            </a:br>
            <a:r>
              <a:rPr lang="zh-TW" altLang="zh-TW" sz="4000"/>
              <a:t>大聲宣告 一生靠主得勝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765.</a:t>
            </a:r>
            <a:r>
              <a:rPr lang="zh-TW" altLang="en-US" sz="1400" b="1" dirty="0">
                <a:latin typeface="+mj-ea"/>
                <a:ea typeface="+mj-ea"/>
              </a:rPr>
              <a:t>抬起我的頭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90113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157</TotalTime>
  <Words>198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1.祢按著我的名來認識我 不止息的愛將我擁抱</vt:lpstr>
      <vt:lpstr>祢為我穿上公義聖潔衣裳 使我活出神的尊榮</vt:lpstr>
      <vt:lpstr>2.不灰心 不喪膽 倚靠主必無所缺 全能神 慈愛主 祢用笑臉幫助我</vt:lpstr>
      <vt:lpstr>我的力量和拯救 我的山寨和高台 有誰像祢扶持我 應允我的呼求</vt:lpstr>
      <vt:lpstr>※我要抬起我的頭 仰望主耶穌基督 榮耀君王 我四圍的盾牌</vt:lpstr>
      <vt:lpstr>我要抬起我的頭 高唱哈利路亞 大聲宣告 一生靠主得勝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41</cp:revision>
  <dcterms:created xsi:type="dcterms:W3CDTF">2020-03-03T07:14:47Z</dcterms:created>
  <dcterms:modified xsi:type="dcterms:W3CDTF">2021-09-01T04:15:55Z</dcterms:modified>
</cp:coreProperties>
</file>