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99" r:id="rId2"/>
    <p:sldId id="400" r:id="rId3"/>
    <p:sldId id="401" r:id="rId4"/>
    <p:sldId id="402" r:id="rId5"/>
    <p:sldId id="403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將軟弱變為剛強 貧窮成為富足 </a:t>
            </a:r>
            <a:br>
              <a:rPr lang="zh-TW" altLang="zh-TW" sz="4000" dirty="0"/>
            </a:br>
            <a:r>
              <a:rPr lang="zh-TW" altLang="zh-TW" sz="4000" dirty="0"/>
              <a:t>瞎眼得看見 哀哭變為跳舞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766.</a:t>
            </a:r>
            <a:r>
              <a:rPr lang="zh-TW" altLang="en-US" sz="1400" b="1" dirty="0">
                <a:latin typeface="+mj-ea"/>
                <a:ea typeface="+mj-ea"/>
              </a:rPr>
              <a:t>恩典已降臨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90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一切山窪都填滿 崎嶇成為平原 </a:t>
            </a:r>
            <a:br>
              <a:rPr lang="zh-TW" altLang="zh-TW" sz="4000" dirty="0"/>
            </a:br>
            <a:r>
              <a:rPr lang="zh-TW" altLang="zh-TW" sz="4000" dirty="0"/>
              <a:t>在神裡面充滿無限可能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766.</a:t>
            </a:r>
            <a:r>
              <a:rPr lang="zh-TW" altLang="en-US" sz="1400" b="1" dirty="0">
                <a:latin typeface="+mj-ea"/>
                <a:ea typeface="+mj-ea"/>
              </a:rPr>
              <a:t>恩典已降臨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46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祢的能力覆庇我 戰勝試煉和艱難 </a:t>
            </a:r>
            <a:br>
              <a:rPr lang="zh-TW" altLang="zh-TW" sz="4000" dirty="0"/>
            </a:br>
            <a:r>
              <a:rPr lang="zh-TW" altLang="zh-TW" sz="4000" dirty="0"/>
              <a:t>我相信祢的恩典完全夠我用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766.</a:t>
            </a:r>
            <a:r>
              <a:rPr lang="zh-TW" altLang="en-US" sz="1400" b="1" dirty="0">
                <a:latin typeface="+mj-ea"/>
                <a:ea typeface="+mj-ea"/>
              </a:rPr>
              <a:t>恩典已降臨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468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神的恩典已降臨 喜樂充滿我們中間 </a:t>
            </a:r>
            <a:br>
              <a:rPr lang="zh-TW" altLang="zh-TW" sz="4000" dirty="0"/>
            </a:br>
            <a:r>
              <a:rPr lang="zh-TW" altLang="zh-TW" sz="4000" dirty="0"/>
              <a:t>在恩典深處 重擔都變為輕省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766.</a:t>
            </a:r>
            <a:r>
              <a:rPr lang="zh-TW" altLang="en-US" sz="1400" b="1" dirty="0">
                <a:latin typeface="+mj-ea"/>
                <a:ea typeface="+mj-ea"/>
              </a:rPr>
              <a:t>恩典已降臨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468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神的恩典已降臨 喜樂充滿我們中間 </a:t>
            </a:r>
            <a:br>
              <a:rPr lang="zh-TW" altLang="zh-TW" sz="4000" dirty="0"/>
            </a:br>
            <a:r>
              <a:rPr lang="zh-TW" altLang="zh-TW" sz="4000" dirty="0"/>
              <a:t>倚靠全能神 沒有難成就的事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766.</a:t>
            </a:r>
            <a:r>
              <a:rPr lang="zh-TW" altLang="en-US" sz="1400" b="1" dirty="0">
                <a:latin typeface="+mj-ea"/>
                <a:ea typeface="+mj-ea"/>
              </a:rPr>
              <a:t>恩典已降臨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2946849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158</TotalTime>
  <Words>153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將軟弱變為剛強 貧窮成為富足  瞎眼得看見 哀哭變為跳舞</vt:lpstr>
      <vt:lpstr>一切山窪都填滿 崎嶇成為平原  在神裡面充滿無限可能</vt:lpstr>
      <vt:lpstr>祢的能力覆庇我 戰勝試煉和艱難  我相信祢的恩典完全夠我用</vt:lpstr>
      <vt:lpstr>※神的恩典已降臨 喜樂充滿我們中間  在恩典深處 重擔都變為輕省</vt:lpstr>
      <vt:lpstr>神的恩典已降臨 喜樂充滿我們中間  倚靠全能神 沒有難成就的事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42</cp:revision>
  <dcterms:created xsi:type="dcterms:W3CDTF">2020-03-03T07:14:47Z</dcterms:created>
  <dcterms:modified xsi:type="dcterms:W3CDTF">2021-09-01T04:16:07Z</dcterms:modified>
</cp:coreProperties>
</file>