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3" r:id="rId2"/>
    <p:sldId id="404" r:id="rId3"/>
    <p:sldId id="405" r:id="rId4"/>
    <p:sldId id="40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向我的生命吹氣 使我的靈魂甦醒 </a:t>
            </a:r>
            <a:br>
              <a:rPr lang="zh-TW" altLang="zh-TW" sz="4000" dirty="0"/>
            </a:br>
            <a:r>
              <a:rPr lang="zh-TW" altLang="zh-TW" sz="4000" dirty="0"/>
              <a:t>開啟心中的眼睛 重新得能力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767.</a:t>
            </a:r>
            <a:r>
              <a:rPr lang="zh-TW" altLang="en-US" sz="1400" b="1" dirty="0">
                <a:latin typeface="+mj-ea"/>
                <a:ea typeface="+mj-ea"/>
              </a:rPr>
              <a:t>向我的生命吹氣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4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向我的生命吹氣 讓祢的大愛滿溢 </a:t>
            </a:r>
            <a:br>
              <a:rPr lang="zh-TW" altLang="zh-TW" sz="4000" dirty="0"/>
            </a:br>
            <a:r>
              <a:rPr lang="zh-TW" altLang="zh-TW" sz="4000" dirty="0"/>
              <a:t>充滿基督的憐憫 作合用器皿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767.</a:t>
            </a:r>
            <a:r>
              <a:rPr lang="zh-TW" altLang="en-US" sz="1400" b="1" dirty="0">
                <a:latin typeface="+mj-ea"/>
                <a:ea typeface="+mj-ea"/>
              </a:rPr>
              <a:t>向我的生命吹氣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27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向我的生命吹氣 顯明祢榮耀能力 </a:t>
            </a:r>
            <a:br>
              <a:rPr lang="zh-TW" altLang="zh-TW" sz="4000" dirty="0"/>
            </a:br>
            <a:r>
              <a:rPr lang="zh-TW" altLang="zh-TW" sz="4000" dirty="0"/>
              <a:t>活出神聖的命定 榮耀祢的名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767.</a:t>
            </a:r>
            <a:r>
              <a:rPr lang="zh-TW" altLang="en-US" sz="1400" b="1" dirty="0">
                <a:latin typeface="+mj-ea"/>
                <a:ea typeface="+mj-ea"/>
              </a:rPr>
              <a:t>向我的生命吹氣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273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我心安靜 專注仰望神 </a:t>
            </a:r>
            <a:br>
              <a:rPr lang="zh-TW" altLang="zh-TW" sz="4000" dirty="0"/>
            </a:br>
            <a:r>
              <a:rPr lang="zh-TW" altLang="zh-TW" sz="4000" dirty="0"/>
              <a:t>我靈敬畏 深知祢是真神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767.</a:t>
            </a:r>
            <a:r>
              <a:rPr lang="zh-TW" altLang="en-US" sz="1400" b="1" dirty="0">
                <a:latin typeface="+mj-ea"/>
                <a:ea typeface="+mj-ea"/>
              </a:rPr>
              <a:t>向我的生命吹氣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273766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159</TotalTime>
  <Words>139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1.向我的生命吹氣 使我的靈魂甦醒  開啟心中的眼睛 重新得能力</vt:lpstr>
      <vt:lpstr>2.向我的生命吹氣 讓祢的大愛滿溢  充滿基督的憐憫 作合用器皿</vt:lpstr>
      <vt:lpstr>3.向我的生命吹氣 顯明祢榮耀能力  活出神聖的命定 榮耀祢的名</vt:lpstr>
      <vt:lpstr>※我心安靜 專注仰望神  我靈敬畏 深知祢是真神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43</cp:revision>
  <dcterms:created xsi:type="dcterms:W3CDTF">2020-03-03T07:14:47Z</dcterms:created>
  <dcterms:modified xsi:type="dcterms:W3CDTF">2021-09-01T04:16:23Z</dcterms:modified>
</cp:coreProperties>
</file>