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06" r:id="rId2"/>
    <p:sldId id="407" r:id="rId3"/>
    <p:sldId id="408" r:id="rId4"/>
    <p:sldId id="409" r:id="rId5"/>
    <p:sldId id="410" r:id="rId6"/>
    <p:sldId id="41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喔主 我渴慕更深地經歷祢 </a:t>
            </a:r>
            <a:br>
              <a:rPr lang="zh-TW" altLang="zh-TW" sz="4000" dirty="0"/>
            </a:br>
            <a:r>
              <a:rPr lang="zh-TW" altLang="zh-TW" sz="4000" dirty="0"/>
              <a:t>更深經歷祢的榮耀和能力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768.</a:t>
            </a:r>
            <a:r>
              <a:rPr lang="zh-TW" altLang="en-US" sz="1400" b="1" dirty="0">
                <a:latin typeface="+mj-ea"/>
                <a:ea typeface="+mj-ea"/>
              </a:rPr>
              <a:t>更深經歷祢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8273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求祢顯明祢心意 提升我眼光 </a:t>
            </a:r>
            <a:br>
              <a:rPr lang="zh-TW" altLang="zh-TW" sz="4000" dirty="0"/>
            </a:br>
            <a:r>
              <a:rPr lang="zh-TW" altLang="zh-TW" sz="4000" dirty="0"/>
              <a:t>一天一天更新我生命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768.</a:t>
            </a:r>
            <a:r>
              <a:rPr lang="zh-TW" altLang="en-US" sz="1400" b="1" dirty="0">
                <a:latin typeface="+mj-ea"/>
                <a:ea typeface="+mj-ea"/>
              </a:rPr>
              <a:t>更深經歷祢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22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求祢發出祢的亮光和真實 </a:t>
            </a:r>
            <a:br>
              <a:rPr lang="zh-TW" altLang="zh-TW" sz="4000" dirty="0"/>
            </a:br>
            <a:r>
              <a:rPr lang="zh-TW" altLang="zh-TW" sz="4000" dirty="0"/>
              <a:t>帶我到祢的聖山 祢的居所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768.</a:t>
            </a:r>
            <a:r>
              <a:rPr lang="zh-TW" altLang="en-US" sz="1400" b="1" dirty="0">
                <a:latin typeface="+mj-ea"/>
                <a:ea typeface="+mj-ea"/>
              </a:rPr>
              <a:t>更深經歷祢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229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唯有祢是我追尋 我心的嚮往 </a:t>
            </a:r>
            <a:br>
              <a:rPr lang="zh-TW" altLang="zh-TW" sz="4000" dirty="0"/>
            </a:br>
            <a:r>
              <a:rPr lang="zh-TW" altLang="zh-TW" sz="4000" dirty="0"/>
              <a:t>一生一世 我跟隨到底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768.</a:t>
            </a:r>
            <a:r>
              <a:rPr lang="zh-TW" altLang="en-US" sz="1400" b="1" dirty="0">
                <a:latin typeface="+mj-ea"/>
                <a:ea typeface="+mj-ea"/>
              </a:rPr>
              <a:t>更深經歷祢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229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讓我聽懂祢心跳 熟悉祢每一個呼吸 </a:t>
            </a:r>
            <a:br>
              <a:rPr lang="zh-TW" altLang="zh-TW" sz="4000" dirty="0"/>
            </a:br>
            <a:r>
              <a:rPr lang="zh-TW" altLang="zh-TW" sz="4000" dirty="0"/>
              <a:t>更深更深地愛祢 更深更深地經歷祢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768.</a:t>
            </a:r>
            <a:r>
              <a:rPr lang="zh-TW" altLang="en-US" sz="1400" b="1" dirty="0">
                <a:latin typeface="+mj-ea"/>
                <a:ea typeface="+mj-ea"/>
              </a:rPr>
              <a:t>更深經歷祢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972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一生愛祢 </a:t>
            </a:r>
            <a:r>
              <a:rPr lang="zh-TW" altLang="zh-TW" sz="4000"/>
              <a:t>跟隨祢</a:t>
            </a:r>
            <a:r>
              <a:rPr lang="zh-TW" altLang="en-US" sz="4000"/>
              <a:t> </a:t>
            </a:r>
            <a:r>
              <a:rPr lang="zh-TW" altLang="zh-TW" sz="4000"/>
              <a:t>我</a:t>
            </a:r>
            <a:r>
              <a:rPr lang="zh-TW" altLang="zh-TW" sz="4000" dirty="0"/>
              <a:t>的心完全屬祢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768.</a:t>
            </a:r>
            <a:r>
              <a:rPr lang="zh-TW" altLang="en-US" sz="1400" b="1" dirty="0">
                <a:latin typeface="+mj-ea"/>
                <a:ea typeface="+mj-ea"/>
              </a:rPr>
              <a:t>更深經歷祢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01752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160</TotalTime>
  <Words>179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1.喔主 我渴慕更深地經歷祢  更深經歷祢的榮耀和能力</vt:lpstr>
      <vt:lpstr>求祢顯明祢心意 提升我眼光  一天一天更新我生命</vt:lpstr>
      <vt:lpstr>2.求祢發出祢的亮光和真實  帶我到祢的聖山 祢的居所</vt:lpstr>
      <vt:lpstr>唯有祢是我追尋 我心的嚮往  一生一世 我跟隨到底</vt:lpstr>
      <vt:lpstr>※讓我聽懂祢心跳 熟悉祢每一個呼吸  更深更深地愛祢 更深更深地經歷祢 </vt:lpstr>
      <vt:lpstr>一生愛祢 跟隨祢 我的心完全屬祢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45</cp:revision>
  <dcterms:created xsi:type="dcterms:W3CDTF">2020-03-03T07:14:47Z</dcterms:created>
  <dcterms:modified xsi:type="dcterms:W3CDTF">2021-09-01T04:16:36Z</dcterms:modified>
</cp:coreProperties>
</file>