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11" r:id="rId2"/>
    <p:sldId id="412" r:id="rId3"/>
    <p:sldId id="413" r:id="rId4"/>
    <p:sldId id="414" r:id="rId5"/>
    <p:sldId id="415" r:id="rId6"/>
    <p:sldId id="416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禱告 我要禱告 在主腳前 </a:t>
            </a:r>
            <a:br>
              <a:rPr lang="zh-TW" altLang="zh-TW" sz="4000" dirty="0"/>
            </a:br>
            <a:r>
              <a:rPr lang="zh-TW" altLang="zh-TW" sz="4000" dirty="0"/>
              <a:t>禱告 我要禱告 體貼神心意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769.</a:t>
            </a:r>
            <a:r>
              <a:rPr lang="zh-TW" altLang="en-US" sz="1400" b="1" dirty="0">
                <a:latin typeface="+mj-ea"/>
                <a:ea typeface="+mj-ea"/>
              </a:rPr>
              <a:t>禱告等候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017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等候 我要等候 在主腳前 </a:t>
            </a:r>
            <a:br>
              <a:rPr lang="zh-TW" altLang="zh-TW" sz="4000" dirty="0"/>
            </a:br>
            <a:r>
              <a:rPr lang="zh-TW" altLang="zh-TW" sz="4000" dirty="0"/>
              <a:t>等候 我要等候 抓住神應許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769.</a:t>
            </a:r>
            <a:r>
              <a:rPr lang="zh-TW" altLang="en-US" sz="1400" b="1" dirty="0">
                <a:latin typeface="+mj-ea"/>
                <a:ea typeface="+mj-ea"/>
              </a:rPr>
              <a:t>禱告等候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8945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渴慕 我好渴慕 主的懷抱 </a:t>
            </a:r>
            <a:br>
              <a:rPr lang="zh-TW" altLang="zh-TW" sz="4000" dirty="0"/>
            </a:br>
            <a:r>
              <a:rPr lang="zh-TW" altLang="zh-TW" sz="4000" dirty="0"/>
              <a:t>渴慕 我好渴慕 天父的慈愛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769.</a:t>
            </a:r>
            <a:r>
              <a:rPr lang="zh-TW" altLang="en-US" sz="1400" b="1" dirty="0">
                <a:latin typeface="+mj-ea"/>
                <a:ea typeface="+mj-ea"/>
              </a:rPr>
              <a:t>禱告等候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894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順服 我要順服 在主腳前 </a:t>
            </a:r>
            <a:br>
              <a:rPr lang="zh-TW" altLang="zh-TW" sz="4000" dirty="0"/>
            </a:br>
            <a:r>
              <a:rPr lang="zh-TW" altLang="zh-TW" sz="4000" dirty="0"/>
              <a:t>順服 我要順服 順服主帶領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769.</a:t>
            </a:r>
            <a:r>
              <a:rPr lang="zh-TW" altLang="en-US" sz="1400" b="1" dirty="0">
                <a:latin typeface="+mj-ea"/>
                <a:ea typeface="+mj-ea"/>
              </a:rPr>
              <a:t>禱告等候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894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主 我渴望與祢親近</a:t>
            </a:r>
            <a:br>
              <a:rPr lang="en-US" altLang="zh-TW" sz="4000" dirty="0"/>
            </a:br>
            <a:r>
              <a:rPr lang="zh-TW" altLang="zh-TW" sz="4000" dirty="0"/>
              <a:t>貼近祢心 聽祢聲音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769.</a:t>
            </a:r>
            <a:r>
              <a:rPr lang="zh-TW" altLang="en-US" sz="1400" b="1" dirty="0">
                <a:latin typeface="+mj-ea"/>
                <a:ea typeface="+mj-ea"/>
              </a:rPr>
              <a:t>禱告等候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59894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 我渴望在祢懷中</a:t>
            </a:r>
            <a:br>
              <a:rPr lang="en-US" altLang="zh-TW" sz="4000" dirty="0"/>
            </a:br>
            <a:r>
              <a:rPr lang="zh-TW" altLang="zh-TW" sz="4000" dirty="0"/>
              <a:t>心得安慰 重新得力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769.</a:t>
            </a:r>
            <a:r>
              <a:rPr lang="zh-TW" altLang="en-US" sz="1400" b="1" dirty="0">
                <a:latin typeface="+mj-ea"/>
                <a:ea typeface="+mj-ea"/>
              </a:rPr>
              <a:t>禱告等候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D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74489053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162</TotalTime>
  <Words>166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1.禱告 我要禱告 在主腳前  禱告 我要禱告 體貼神心意</vt:lpstr>
      <vt:lpstr>等候 我要等候 在主腳前  等候 我要等候 抓住神應許</vt:lpstr>
      <vt:lpstr>2.渴慕 我好渴慕 主的懷抱  渴慕 我好渴慕 天父的慈愛</vt:lpstr>
      <vt:lpstr>順服 我要順服 在主腳前  順服 我要順服 順服主帶領</vt:lpstr>
      <vt:lpstr>※主 我渴望與祢親近 貼近祢心 聽祢聲音 </vt:lpstr>
      <vt:lpstr>主 我渴望在祢懷中 心得安慰 重新得力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45</cp:revision>
  <dcterms:created xsi:type="dcterms:W3CDTF">2020-03-03T07:14:47Z</dcterms:created>
  <dcterms:modified xsi:type="dcterms:W3CDTF">2021-09-01T04:16:50Z</dcterms:modified>
</cp:coreProperties>
</file>