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6" r:id="rId2"/>
    <p:sldId id="417" r:id="rId3"/>
    <p:sldId id="41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我要來歡呼 向我主歌唱</a:t>
            </a:r>
            <a:br>
              <a:rPr lang="en-US" altLang="zh-TW" sz="4000" dirty="0"/>
            </a:br>
            <a:r>
              <a:rPr lang="zh-TW" altLang="zh-TW" sz="4000" dirty="0"/>
              <a:t>我要向祂唱首新歌</a:t>
            </a:r>
            <a:r>
              <a:rPr lang="en-US" altLang="zh-TW" sz="4000" dirty="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770.</a:t>
            </a:r>
            <a:r>
              <a:rPr lang="zh-TW" altLang="en-US" sz="1400" b="1" dirty="0">
                <a:latin typeface="+mj-ea"/>
                <a:ea typeface="+mj-ea"/>
              </a:rPr>
              <a:t>我要來歡呼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以琳書房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48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我要讚美 我要向祂唱首新歌</a:t>
            </a:r>
            <a:br>
              <a:rPr lang="en-US" altLang="zh-TW" sz="4000" dirty="0"/>
            </a:br>
            <a:r>
              <a:rPr lang="zh-TW" altLang="zh-TW" sz="4000" dirty="0"/>
              <a:t>我要讚美 我要向祂唱首新歌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770.</a:t>
            </a:r>
            <a:r>
              <a:rPr lang="zh-TW" altLang="en-US" sz="1400" b="1" dirty="0">
                <a:latin typeface="+mj-ea"/>
                <a:ea typeface="+mj-ea"/>
              </a:rPr>
              <a:t>我要來歡呼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以琳書房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372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/>
              <a:t>※</a:t>
            </a:r>
            <a:r>
              <a:rPr lang="zh-TW" altLang="zh-TW" sz="4000"/>
              <a:t>哈</a:t>
            </a:r>
            <a:r>
              <a:rPr lang="zh-TW" altLang="zh-TW" sz="4000" dirty="0"/>
              <a:t>利路亞 哈利路亞 哈利路亞 </a:t>
            </a:r>
            <a:br>
              <a:rPr lang="zh-TW" altLang="zh-TW" sz="4000" dirty="0"/>
            </a:br>
            <a:r>
              <a:rPr lang="zh-TW" altLang="zh-TW" sz="4000" dirty="0"/>
              <a:t>哈利路亞 哈利路 哈利路亞 </a:t>
            </a:r>
            <a:r>
              <a:rPr lang="en-US" altLang="zh-TW" sz="4000" dirty="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770.</a:t>
            </a:r>
            <a:r>
              <a:rPr lang="zh-TW" altLang="en-US" sz="1400" b="1" dirty="0">
                <a:latin typeface="+mj-ea"/>
                <a:ea typeface="+mj-ea"/>
              </a:rPr>
              <a:t>我要來歡呼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以琳書房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653940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164</TotalTime>
  <Words>107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Times New Roman</vt:lpstr>
      <vt:lpstr>敬拜</vt:lpstr>
      <vt:lpstr>我要來歡呼 向我主歌唱 我要向祂唱首新歌(x2)</vt:lpstr>
      <vt:lpstr>我要讚美 我要向祂唱首新歌 我要讚美 我要向祂唱首新歌</vt:lpstr>
      <vt:lpstr>※哈利路亞 哈利路亞 哈利路亞  哈利路亞 哈利路 哈利路亞 (x2)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46</cp:revision>
  <dcterms:created xsi:type="dcterms:W3CDTF">2020-03-03T07:14:47Z</dcterms:created>
  <dcterms:modified xsi:type="dcterms:W3CDTF">2021-09-01T04:17:07Z</dcterms:modified>
</cp:coreProperties>
</file>