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418" r:id="rId2"/>
    <p:sldId id="419" r:id="rId3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眾山怎樣圍繞耶路撒冷</a:t>
            </a:r>
            <a:br>
              <a:rPr lang="en-US" altLang="zh-TW" sz="4000" dirty="0"/>
            </a:br>
            <a:r>
              <a:rPr lang="zh-TW" altLang="zh-TW" sz="4000" dirty="0"/>
              <a:t>照樣神也圍繞祂的百姓</a:t>
            </a:r>
            <a:r>
              <a:rPr lang="en-US" altLang="zh-TW" sz="4000" dirty="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771.</a:t>
            </a:r>
            <a:r>
              <a:rPr lang="zh-TW" altLang="en-US" sz="1400" b="1" dirty="0">
                <a:latin typeface="+mj-ea"/>
                <a:ea typeface="+mj-ea"/>
              </a:rPr>
              <a:t>眾山怎樣圍繞耶路撒冷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16539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耶和華看顧保護你</a:t>
            </a:r>
            <a:br>
              <a:rPr lang="en-US" altLang="zh-TW" sz="4000" dirty="0"/>
            </a:br>
            <a:r>
              <a:rPr lang="zh-TW" altLang="zh-TW" sz="4000" dirty="0"/>
              <a:t>從今時直到永遠</a:t>
            </a:r>
            <a:r>
              <a:rPr lang="en-US" altLang="zh-TW" sz="4000"/>
              <a:t>(x2)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771.</a:t>
            </a:r>
            <a:r>
              <a:rPr lang="zh-TW" altLang="en-US" sz="1400" b="1" dirty="0">
                <a:latin typeface="+mj-ea"/>
                <a:ea typeface="+mj-ea"/>
              </a:rPr>
              <a:t>眾山怎樣圍繞耶路撒冷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小羊詩歌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4834441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165</TotalTime>
  <Words>53</Words>
  <Application>Microsoft Office PowerPoint</Application>
  <PresentationFormat>如螢幕大小 (16:9)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Times New Roman</vt:lpstr>
      <vt:lpstr>敬拜</vt:lpstr>
      <vt:lpstr>眾山怎樣圍繞耶路撒冷 照樣神也圍繞祂的百姓(x2)</vt:lpstr>
      <vt:lpstr>耶和華看顧保護你 從今時直到永遠(x2)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47</cp:revision>
  <dcterms:created xsi:type="dcterms:W3CDTF">2020-03-03T07:14:47Z</dcterms:created>
  <dcterms:modified xsi:type="dcterms:W3CDTF">2021-09-01T04:17:22Z</dcterms:modified>
</cp:coreProperties>
</file>