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19" r:id="rId2"/>
    <p:sldId id="420" r:id="rId3"/>
    <p:sldId id="421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耶和華的喜樂是我們的力量（</a:t>
            </a:r>
            <a:r>
              <a:rPr lang="en-US" altLang="zh-TW" sz="4000" dirty="0"/>
              <a:t>x3</a:t>
            </a:r>
            <a:r>
              <a:rPr lang="zh-TW" altLang="zh-TW" sz="4000" dirty="0"/>
              <a:t>）</a:t>
            </a:r>
            <a:br>
              <a:rPr lang="zh-TW" altLang="zh-TW" sz="4000" dirty="0"/>
            </a:br>
            <a:r>
              <a:rPr lang="zh-TW" altLang="zh-TW" sz="4000" dirty="0"/>
              <a:t>因主的喜樂 是我的力量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772.</a:t>
            </a:r>
            <a:r>
              <a:rPr lang="zh-TW" altLang="en-US" sz="1400" b="1" dirty="0">
                <a:latin typeface="+mj-ea"/>
                <a:ea typeface="+mj-ea"/>
              </a:rPr>
              <a:t>主的喜樂是我的力量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新歌頌揚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834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祂給我活水喝我永遠不再渴（</a:t>
            </a:r>
            <a:r>
              <a:rPr lang="en-US" altLang="zh-TW" sz="4000" dirty="0"/>
              <a:t>x3</a:t>
            </a:r>
            <a:r>
              <a:rPr lang="zh-TW" altLang="zh-TW" sz="4000" dirty="0"/>
              <a:t>）</a:t>
            </a:r>
            <a:br>
              <a:rPr lang="zh-TW" altLang="zh-TW" sz="4000" dirty="0"/>
            </a:br>
            <a:r>
              <a:rPr lang="zh-TW" altLang="zh-TW" sz="4000" dirty="0"/>
              <a:t>因主的喜樂 是我的力量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772.</a:t>
            </a:r>
            <a:r>
              <a:rPr lang="zh-TW" altLang="en-US" sz="1400" b="1" dirty="0">
                <a:latin typeface="+mj-ea"/>
                <a:ea typeface="+mj-ea"/>
              </a:rPr>
              <a:t>主的喜樂是我的力量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新歌頌揚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51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祂醫治破碎心 使我不再憂傷（</a:t>
            </a:r>
            <a:r>
              <a:rPr lang="en-US" altLang="zh-TW" sz="4000" dirty="0"/>
              <a:t>x3</a:t>
            </a:r>
            <a:r>
              <a:rPr lang="zh-TW" altLang="zh-TW" sz="4000"/>
              <a:t>）</a:t>
            </a:r>
            <a:br>
              <a:rPr lang="zh-TW" altLang="zh-TW" sz="4000"/>
            </a:br>
            <a:r>
              <a:rPr lang="zh-TW" altLang="zh-TW" sz="4000"/>
              <a:t>因主的喜樂 是我的力量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772.</a:t>
            </a:r>
            <a:r>
              <a:rPr lang="zh-TW" altLang="en-US" sz="1400" b="1" dirty="0">
                <a:latin typeface="+mj-ea"/>
                <a:ea typeface="+mj-ea"/>
              </a:rPr>
              <a:t>主的喜樂是我的力量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新歌頌揚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5174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165</TotalTime>
  <Words>111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1.耶和華的喜樂是我們的力量（x3） 因主的喜樂 是我的力量</vt:lpstr>
      <vt:lpstr>2.祂給我活水喝我永遠不再渴（x3） 因主的喜樂 是我的力量</vt:lpstr>
      <vt:lpstr>3.祂醫治破碎心 使我不再憂傷（x3） 因主的喜樂 是我的力量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48</cp:revision>
  <dcterms:created xsi:type="dcterms:W3CDTF">2020-03-03T07:14:47Z</dcterms:created>
  <dcterms:modified xsi:type="dcterms:W3CDTF">2021-09-01T04:17:52Z</dcterms:modified>
</cp:coreProperties>
</file>