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21" r:id="rId2"/>
    <p:sldId id="422" r:id="rId3"/>
    <p:sldId id="423" r:id="rId4"/>
    <p:sldId id="424" r:id="rId5"/>
    <p:sldId id="425" r:id="rId6"/>
    <p:sldId id="426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全能真神祢掌權 祢的慈愛永遠長存 </a:t>
            </a:r>
            <a:br>
              <a:rPr lang="zh-TW" altLang="zh-TW" sz="4000" dirty="0"/>
            </a:br>
            <a:r>
              <a:rPr lang="zh-TW" altLang="zh-TW" sz="4000" dirty="0"/>
              <a:t>萬民都來尊崇祢聖名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773.</a:t>
            </a:r>
            <a:r>
              <a:rPr lang="zh-TW" altLang="en-US" sz="1400" b="1" dirty="0">
                <a:latin typeface="+mj-ea"/>
                <a:ea typeface="+mj-ea"/>
              </a:rPr>
              <a:t>尊貴全能神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8951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世上萬有屬於祢 祢的慈愛永遠長存 </a:t>
            </a:r>
            <a:br>
              <a:rPr lang="zh-TW" altLang="zh-TW" sz="4000" dirty="0"/>
            </a:br>
            <a:r>
              <a:rPr lang="zh-TW" altLang="zh-TW" sz="4000" dirty="0"/>
              <a:t>榮耀的名直存到永遠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773.</a:t>
            </a:r>
            <a:r>
              <a:rPr lang="zh-TW" altLang="en-US" sz="1400" b="1" dirty="0">
                <a:latin typeface="+mj-ea"/>
                <a:ea typeface="+mj-ea"/>
              </a:rPr>
              <a:t>尊貴全能神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3667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哈利路亞 尊貴全能神</a:t>
            </a:r>
            <a:br>
              <a:rPr lang="zh-TW" altLang="zh-TW" sz="4000" dirty="0"/>
            </a:br>
            <a:r>
              <a:rPr lang="zh-TW" altLang="zh-TW" sz="4000" dirty="0"/>
              <a:t>天地萬有都會滅沒 唯有祢永遠不改變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773.</a:t>
            </a:r>
            <a:r>
              <a:rPr lang="zh-TW" altLang="en-US" sz="1400" b="1" dirty="0">
                <a:latin typeface="+mj-ea"/>
                <a:ea typeface="+mj-ea"/>
              </a:rPr>
              <a:t>尊貴全能神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3667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哈利路亞 聖潔全能神 </a:t>
            </a:r>
            <a:br>
              <a:rPr lang="zh-TW" altLang="zh-TW" sz="4000" dirty="0"/>
            </a:br>
            <a:r>
              <a:rPr lang="zh-TW" altLang="zh-TW" sz="4000" dirty="0"/>
              <a:t>無一人能與祢相比 所有榮耀都歸於祢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773.</a:t>
            </a:r>
            <a:r>
              <a:rPr lang="zh-TW" altLang="en-US" sz="1400" b="1" dirty="0">
                <a:latin typeface="+mj-ea"/>
                <a:ea typeface="+mj-ea"/>
              </a:rPr>
              <a:t>尊貴全能神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3667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宣告祢國度降臨 祢旨意成全這地 </a:t>
            </a:r>
            <a:br>
              <a:rPr lang="zh-TW" altLang="zh-TW" sz="4000" dirty="0"/>
            </a:br>
            <a:r>
              <a:rPr lang="zh-TW" altLang="zh-TW" sz="4000" dirty="0"/>
              <a:t>興起祢所選子民 高舉祢榮耀的名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773.</a:t>
            </a:r>
            <a:r>
              <a:rPr lang="zh-TW" altLang="en-US" sz="1400" b="1" dirty="0">
                <a:latin typeface="+mj-ea"/>
                <a:ea typeface="+mj-ea"/>
              </a:rPr>
              <a:t>尊貴全能神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03667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我的救贖 我的幫助</a:t>
            </a:r>
            <a:br>
              <a:rPr lang="en-US" altLang="zh-TW" sz="4000" dirty="0"/>
            </a:br>
            <a:r>
              <a:rPr lang="zh-TW" altLang="zh-TW" sz="4000" dirty="0"/>
              <a:t>哈利路亞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773.</a:t>
            </a:r>
            <a:r>
              <a:rPr lang="zh-TW" altLang="en-US" sz="1400" b="1" dirty="0">
                <a:latin typeface="+mj-ea"/>
                <a:ea typeface="+mj-ea"/>
              </a:rPr>
              <a:t>尊貴全能神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3440647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167</TotalTime>
  <Words>176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全能真神祢掌權 祢的慈愛永遠長存  萬民都來尊崇祢聖名</vt:lpstr>
      <vt:lpstr>世上萬有屬於祢 祢的慈愛永遠長存  榮耀的名直存到永遠</vt:lpstr>
      <vt:lpstr>※哈利路亞 尊貴全能神 天地萬有都會滅沒 唯有祢永遠不改變</vt:lpstr>
      <vt:lpstr>哈利路亞 聖潔全能神  無一人能與祢相比 所有榮耀都歸於祢</vt:lpstr>
      <vt:lpstr>§ 宣告祢國度降臨 祢旨意成全這地  興起祢所選子民 高舉祢榮耀的名</vt:lpstr>
      <vt:lpstr>我的救贖 我的幫助 哈利路亞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49</cp:revision>
  <dcterms:created xsi:type="dcterms:W3CDTF">2020-03-03T07:14:47Z</dcterms:created>
  <dcterms:modified xsi:type="dcterms:W3CDTF">2021-09-01T04:18:06Z</dcterms:modified>
</cp:coreProperties>
</file>